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6"/>
  </p:sldMasterIdLst>
  <p:notesMasterIdLst>
    <p:notesMasterId r:id="rId14"/>
  </p:notesMasterIdLst>
  <p:handoutMasterIdLst>
    <p:handoutMasterId r:id="rId15"/>
  </p:handoutMasterIdLst>
  <p:sldIdLst>
    <p:sldId id="308" r:id="rId7"/>
    <p:sldId id="300" r:id="rId8"/>
    <p:sldId id="298" r:id="rId9"/>
    <p:sldId id="299" r:id="rId10"/>
    <p:sldId id="306" r:id="rId11"/>
    <p:sldId id="301" r:id="rId12"/>
    <p:sldId id="309" r:id="rId13"/>
  </p:sldIdLst>
  <p:sldSz cx="9144000" cy="6858000" type="screen4x3"/>
  <p:notesSz cx="6805613" cy="99441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enita Loilargosain" initials="SL" lastIdx="2" clrIdx="0">
    <p:extLst>
      <p:ext uri="{19B8F6BF-5375-455C-9EA6-DF929625EA0E}">
        <p15:presenceInfo xmlns:p15="http://schemas.microsoft.com/office/powerpoint/2012/main" userId="S::soenitaloilargosain@lkca.nl::7a02d307-db24-400b-a3aa-06c0714e217b" providerId="AD"/>
      </p:ext>
    </p:extLst>
  </p:cmAuthor>
  <p:cmAuthor id="2" name="Joost Groeneboer" initials="JG" lastIdx="1" clrIdx="1">
    <p:extLst>
      <p:ext uri="{19B8F6BF-5375-455C-9EA6-DF929625EA0E}">
        <p15:presenceInfo xmlns:p15="http://schemas.microsoft.com/office/powerpoint/2012/main" userId="S::JoostGroeneboer@lkca.nl::dbe62e6d-0919-4dcc-b412-c615921fb3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4F94AF-03A1-4DF5-BE3C-7EB9163756A6}" v="53" dt="2021-09-14T10:53:24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9" autoAdjust="0"/>
    <p:restoredTop sz="94660"/>
  </p:normalViewPr>
  <p:slideViewPr>
    <p:cSldViewPr snapToGrid="0">
      <p:cViewPr varScale="1">
        <p:scale>
          <a:sx n="59" d="100"/>
          <a:sy n="59" d="100"/>
        </p:scale>
        <p:origin x="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770776-91F7-4BC5-85C4-DF69D6E211E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A554E1A-BCAA-4670-9DAC-9959C7B506F4}">
      <dgm:prSet/>
      <dgm:spPr/>
      <dgm:t>
        <a:bodyPr/>
        <a:lstStyle/>
        <a:p>
          <a:r>
            <a:rPr lang="nl-NL" dirty="0"/>
            <a:t>Introductie financiering culturele activiteiten</a:t>
          </a:r>
          <a:endParaRPr lang="en-US" dirty="0"/>
        </a:p>
      </dgm:t>
    </dgm:pt>
    <dgm:pt modelId="{20F930C2-9A9C-42F6-8C02-B6333A0A9D9B}" type="parTrans" cxnId="{F11FC193-7D5F-4087-879A-A71929DA6D53}">
      <dgm:prSet/>
      <dgm:spPr/>
      <dgm:t>
        <a:bodyPr/>
        <a:lstStyle/>
        <a:p>
          <a:endParaRPr lang="en-US"/>
        </a:p>
      </dgm:t>
    </dgm:pt>
    <dgm:pt modelId="{CA0D361F-E990-4F5D-B32F-0D934314E33F}" type="sibTrans" cxnId="{F11FC193-7D5F-4087-879A-A71929DA6D53}">
      <dgm:prSet/>
      <dgm:spPr/>
      <dgm:t>
        <a:bodyPr/>
        <a:lstStyle/>
        <a:p>
          <a:endParaRPr lang="en-US"/>
        </a:p>
      </dgm:t>
    </dgm:pt>
    <dgm:pt modelId="{4C274A4C-A6F0-4F81-AC9D-E769AE4525D0}">
      <dgm:prSet/>
      <dgm:spPr/>
      <dgm:t>
        <a:bodyPr/>
        <a:lstStyle/>
        <a:p>
          <a:r>
            <a:rPr lang="nl-NL" dirty="0"/>
            <a:t>Presentatie </a:t>
          </a:r>
          <a:r>
            <a:rPr lang="nl-NL" dirty="0" err="1"/>
            <a:t>VSBfonds</a:t>
          </a:r>
          <a:endParaRPr lang="en-US" dirty="0"/>
        </a:p>
      </dgm:t>
    </dgm:pt>
    <dgm:pt modelId="{6F18484D-E001-451A-88B7-5D15C8027BC8}" type="parTrans" cxnId="{FBC827A8-4301-4865-88AD-DBAC2C87CCDA}">
      <dgm:prSet/>
      <dgm:spPr/>
      <dgm:t>
        <a:bodyPr/>
        <a:lstStyle/>
        <a:p>
          <a:endParaRPr lang="en-US"/>
        </a:p>
      </dgm:t>
    </dgm:pt>
    <dgm:pt modelId="{CD1C5582-6A07-4C3B-8748-F601FF59C64E}" type="sibTrans" cxnId="{FBC827A8-4301-4865-88AD-DBAC2C87CCDA}">
      <dgm:prSet/>
      <dgm:spPr/>
      <dgm:t>
        <a:bodyPr/>
        <a:lstStyle/>
        <a:p>
          <a:endParaRPr lang="en-US"/>
        </a:p>
      </dgm:t>
    </dgm:pt>
    <dgm:pt modelId="{09D09BFA-6F51-43F9-873B-FB1A01831905}">
      <dgm:prSet/>
      <dgm:spPr/>
      <dgm:t>
        <a:bodyPr/>
        <a:lstStyle/>
        <a:p>
          <a:r>
            <a:rPr lang="nl-NL" dirty="0"/>
            <a:t>Presentatie Fonds voor Cultuurparticipatie</a:t>
          </a:r>
          <a:endParaRPr lang="en-US" dirty="0"/>
        </a:p>
      </dgm:t>
    </dgm:pt>
    <dgm:pt modelId="{56A3DD4F-2E27-4B3E-82D8-E71FCA5370A5}" type="parTrans" cxnId="{E4045F70-A217-40AC-BDF3-1378EFB224D8}">
      <dgm:prSet/>
      <dgm:spPr/>
      <dgm:t>
        <a:bodyPr/>
        <a:lstStyle/>
        <a:p>
          <a:endParaRPr lang="en-US"/>
        </a:p>
      </dgm:t>
    </dgm:pt>
    <dgm:pt modelId="{739BE605-729D-4C2B-9417-1AAF098087F2}" type="sibTrans" cxnId="{E4045F70-A217-40AC-BDF3-1378EFB224D8}">
      <dgm:prSet/>
      <dgm:spPr/>
      <dgm:t>
        <a:bodyPr/>
        <a:lstStyle/>
        <a:p>
          <a:endParaRPr lang="en-US"/>
        </a:p>
      </dgm:t>
    </dgm:pt>
    <dgm:pt modelId="{868535C0-7317-4B39-BFD0-C65E8B820E4B}">
      <dgm:prSet/>
      <dgm:spPr/>
      <dgm:t>
        <a:bodyPr/>
        <a:lstStyle/>
        <a:p>
          <a:r>
            <a:rPr lang="nl-NL"/>
            <a:t>Informeel kwartiertje</a:t>
          </a:r>
          <a:endParaRPr lang="en-US"/>
        </a:p>
      </dgm:t>
    </dgm:pt>
    <dgm:pt modelId="{1DAF770B-6E97-4467-9C62-E2C4D8E0BFBD}" type="parTrans" cxnId="{6C88A7A4-D203-425A-AFB5-D64A4B3D2E95}">
      <dgm:prSet/>
      <dgm:spPr/>
      <dgm:t>
        <a:bodyPr/>
        <a:lstStyle/>
        <a:p>
          <a:endParaRPr lang="en-US"/>
        </a:p>
      </dgm:t>
    </dgm:pt>
    <dgm:pt modelId="{027BA7EE-F1C5-4C59-894F-ACE976E1C0FC}" type="sibTrans" cxnId="{6C88A7A4-D203-425A-AFB5-D64A4B3D2E95}">
      <dgm:prSet/>
      <dgm:spPr/>
      <dgm:t>
        <a:bodyPr/>
        <a:lstStyle/>
        <a:p>
          <a:endParaRPr lang="en-US"/>
        </a:p>
      </dgm:t>
    </dgm:pt>
    <dgm:pt modelId="{1781641F-86F8-481F-9783-0563F6BF3357}" type="pres">
      <dgm:prSet presAssocID="{7F770776-91F7-4BC5-85C4-DF69D6E211E3}" presName="vert0" presStyleCnt="0">
        <dgm:presLayoutVars>
          <dgm:dir/>
          <dgm:animOne val="branch"/>
          <dgm:animLvl val="lvl"/>
        </dgm:presLayoutVars>
      </dgm:prSet>
      <dgm:spPr/>
    </dgm:pt>
    <dgm:pt modelId="{2CA916DB-5A9A-463A-863E-48EC5A31DA1B}" type="pres">
      <dgm:prSet presAssocID="{AA554E1A-BCAA-4670-9DAC-9959C7B506F4}" presName="thickLine" presStyleLbl="alignNode1" presStyleIdx="0" presStyleCnt="4"/>
      <dgm:spPr/>
    </dgm:pt>
    <dgm:pt modelId="{0CA64A13-4117-4418-A77C-C26CAEAB09F3}" type="pres">
      <dgm:prSet presAssocID="{AA554E1A-BCAA-4670-9DAC-9959C7B506F4}" presName="horz1" presStyleCnt="0"/>
      <dgm:spPr/>
    </dgm:pt>
    <dgm:pt modelId="{ADF15439-1943-4729-BCD6-37404E12677D}" type="pres">
      <dgm:prSet presAssocID="{AA554E1A-BCAA-4670-9DAC-9959C7B506F4}" presName="tx1" presStyleLbl="revTx" presStyleIdx="0" presStyleCnt="4"/>
      <dgm:spPr/>
    </dgm:pt>
    <dgm:pt modelId="{D1603A60-0E94-4D0D-91CC-39EB22CC4A5A}" type="pres">
      <dgm:prSet presAssocID="{AA554E1A-BCAA-4670-9DAC-9959C7B506F4}" presName="vert1" presStyleCnt="0"/>
      <dgm:spPr/>
    </dgm:pt>
    <dgm:pt modelId="{F96E970E-AAC5-41B4-929B-21D35EAEAA93}" type="pres">
      <dgm:prSet presAssocID="{4C274A4C-A6F0-4F81-AC9D-E769AE4525D0}" presName="thickLine" presStyleLbl="alignNode1" presStyleIdx="1" presStyleCnt="4"/>
      <dgm:spPr/>
    </dgm:pt>
    <dgm:pt modelId="{E7BF932E-4E0E-43DA-AD64-73A200978D1F}" type="pres">
      <dgm:prSet presAssocID="{4C274A4C-A6F0-4F81-AC9D-E769AE4525D0}" presName="horz1" presStyleCnt="0"/>
      <dgm:spPr/>
    </dgm:pt>
    <dgm:pt modelId="{B87E0FC0-9039-4AEB-B1BE-A44059AADCCC}" type="pres">
      <dgm:prSet presAssocID="{4C274A4C-A6F0-4F81-AC9D-E769AE4525D0}" presName="tx1" presStyleLbl="revTx" presStyleIdx="1" presStyleCnt="4"/>
      <dgm:spPr/>
    </dgm:pt>
    <dgm:pt modelId="{BF71208D-2947-4371-8F2D-2EEA65C1CDAF}" type="pres">
      <dgm:prSet presAssocID="{4C274A4C-A6F0-4F81-AC9D-E769AE4525D0}" presName="vert1" presStyleCnt="0"/>
      <dgm:spPr/>
    </dgm:pt>
    <dgm:pt modelId="{3B97A3C0-4E3F-491E-955F-C2893CE7C74A}" type="pres">
      <dgm:prSet presAssocID="{09D09BFA-6F51-43F9-873B-FB1A01831905}" presName="thickLine" presStyleLbl="alignNode1" presStyleIdx="2" presStyleCnt="4"/>
      <dgm:spPr/>
    </dgm:pt>
    <dgm:pt modelId="{F7213EAF-D042-4F10-BE16-D51C9DCD9FB3}" type="pres">
      <dgm:prSet presAssocID="{09D09BFA-6F51-43F9-873B-FB1A01831905}" presName="horz1" presStyleCnt="0"/>
      <dgm:spPr/>
    </dgm:pt>
    <dgm:pt modelId="{D4CDA44E-E3B8-4F4A-92B4-BC7941EE86BD}" type="pres">
      <dgm:prSet presAssocID="{09D09BFA-6F51-43F9-873B-FB1A01831905}" presName="tx1" presStyleLbl="revTx" presStyleIdx="2" presStyleCnt="4"/>
      <dgm:spPr/>
    </dgm:pt>
    <dgm:pt modelId="{93935A33-E8D4-4AB8-930F-36E1A15BBDC7}" type="pres">
      <dgm:prSet presAssocID="{09D09BFA-6F51-43F9-873B-FB1A01831905}" presName="vert1" presStyleCnt="0"/>
      <dgm:spPr/>
    </dgm:pt>
    <dgm:pt modelId="{5483175F-7113-4EA9-9946-B683CD163864}" type="pres">
      <dgm:prSet presAssocID="{868535C0-7317-4B39-BFD0-C65E8B820E4B}" presName="thickLine" presStyleLbl="alignNode1" presStyleIdx="3" presStyleCnt="4"/>
      <dgm:spPr/>
    </dgm:pt>
    <dgm:pt modelId="{3931F94C-C041-42CA-8695-6095FC414FF5}" type="pres">
      <dgm:prSet presAssocID="{868535C0-7317-4B39-BFD0-C65E8B820E4B}" presName="horz1" presStyleCnt="0"/>
      <dgm:spPr/>
    </dgm:pt>
    <dgm:pt modelId="{F5B303BC-1B13-4EA4-B302-FCF1B62BCE18}" type="pres">
      <dgm:prSet presAssocID="{868535C0-7317-4B39-BFD0-C65E8B820E4B}" presName="tx1" presStyleLbl="revTx" presStyleIdx="3" presStyleCnt="4"/>
      <dgm:spPr/>
    </dgm:pt>
    <dgm:pt modelId="{57333009-B3B8-4D57-B62C-448BE6B19AA1}" type="pres">
      <dgm:prSet presAssocID="{868535C0-7317-4B39-BFD0-C65E8B820E4B}" presName="vert1" presStyleCnt="0"/>
      <dgm:spPr/>
    </dgm:pt>
  </dgm:ptLst>
  <dgm:cxnLst>
    <dgm:cxn modelId="{837A6102-928D-4590-A624-9C29DBDCD02F}" type="presOf" srcId="{AA554E1A-BCAA-4670-9DAC-9959C7B506F4}" destId="{ADF15439-1943-4729-BCD6-37404E12677D}" srcOrd="0" destOrd="0" presId="urn:microsoft.com/office/officeart/2008/layout/LinedList"/>
    <dgm:cxn modelId="{E4045F70-A217-40AC-BDF3-1378EFB224D8}" srcId="{7F770776-91F7-4BC5-85C4-DF69D6E211E3}" destId="{09D09BFA-6F51-43F9-873B-FB1A01831905}" srcOrd="2" destOrd="0" parTransId="{56A3DD4F-2E27-4B3E-82D8-E71FCA5370A5}" sibTransId="{739BE605-729D-4C2B-9417-1AAF098087F2}"/>
    <dgm:cxn modelId="{DA676276-2ED4-4790-9F99-7F44DFC7D12C}" type="presOf" srcId="{7F770776-91F7-4BC5-85C4-DF69D6E211E3}" destId="{1781641F-86F8-481F-9783-0563F6BF3357}" srcOrd="0" destOrd="0" presId="urn:microsoft.com/office/officeart/2008/layout/LinedList"/>
    <dgm:cxn modelId="{F11FC193-7D5F-4087-879A-A71929DA6D53}" srcId="{7F770776-91F7-4BC5-85C4-DF69D6E211E3}" destId="{AA554E1A-BCAA-4670-9DAC-9959C7B506F4}" srcOrd="0" destOrd="0" parTransId="{20F930C2-9A9C-42F6-8C02-B6333A0A9D9B}" sibTransId="{CA0D361F-E990-4F5D-B32F-0D934314E33F}"/>
    <dgm:cxn modelId="{C07D4C9D-B5B2-4CF5-9E6F-642D49B0DCF4}" type="presOf" srcId="{09D09BFA-6F51-43F9-873B-FB1A01831905}" destId="{D4CDA44E-E3B8-4F4A-92B4-BC7941EE86BD}" srcOrd="0" destOrd="0" presId="urn:microsoft.com/office/officeart/2008/layout/LinedList"/>
    <dgm:cxn modelId="{6C88A7A4-D203-425A-AFB5-D64A4B3D2E95}" srcId="{7F770776-91F7-4BC5-85C4-DF69D6E211E3}" destId="{868535C0-7317-4B39-BFD0-C65E8B820E4B}" srcOrd="3" destOrd="0" parTransId="{1DAF770B-6E97-4467-9C62-E2C4D8E0BFBD}" sibTransId="{027BA7EE-F1C5-4C59-894F-ACE976E1C0FC}"/>
    <dgm:cxn modelId="{C3A2C6A6-E8F4-4F29-BD88-D58B98A4DEBB}" type="presOf" srcId="{4C274A4C-A6F0-4F81-AC9D-E769AE4525D0}" destId="{B87E0FC0-9039-4AEB-B1BE-A44059AADCCC}" srcOrd="0" destOrd="0" presId="urn:microsoft.com/office/officeart/2008/layout/LinedList"/>
    <dgm:cxn modelId="{FBC827A8-4301-4865-88AD-DBAC2C87CCDA}" srcId="{7F770776-91F7-4BC5-85C4-DF69D6E211E3}" destId="{4C274A4C-A6F0-4F81-AC9D-E769AE4525D0}" srcOrd="1" destOrd="0" parTransId="{6F18484D-E001-451A-88B7-5D15C8027BC8}" sibTransId="{CD1C5582-6A07-4C3B-8748-F601FF59C64E}"/>
    <dgm:cxn modelId="{1FB7DDE6-097D-41E1-B9DB-89B9C481AF5D}" type="presOf" srcId="{868535C0-7317-4B39-BFD0-C65E8B820E4B}" destId="{F5B303BC-1B13-4EA4-B302-FCF1B62BCE18}" srcOrd="0" destOrd="0" presId="urn:microsoft.com/office/officeart/2008/layout/LinedList"/>
    <dgm:cxn modelId="{9C64D7F6-5B2E-4154-87CE-A47B40D8E9DB}" type="presParOf" srcId="{1781641F-86F8-481F-9783-0563F6BF3357}" destId="{2CA916DB-5A9A-463A-863E-48EC5A31DA1B}" srcOrd="0" destOrd="0" presId="urn:microsoft.com/office/officeart/2008/layout/LinedList"/>
    <dgm:cxn modelId="{A68784DD-9364-4F2E-8355-87C0A71ACDAC}" type="presParOf" srcId="{1781641F-86F8-481F-9783-0563F6BF3357}" destId="{0CA64A13-4117-4418-A77C-C26CAEAB09F3}" srcOrd="1" destOrd="0" presId="urn:microsoft.com/office/officeart/2008/layout/LinedList"/>
    <dgm:cxn modelId="{564215F0-518D-496A-B6B1-B8C0C4C099B7}" type="presParOf" srcId="{0CA64A13-4117-4418-A77C-C26CAEAB09F3}" destId="{ADF15439-1943-4729-BCD6-37404E12677D}" srcOrd="0" destOrd="0" presId="urn:microsoft.com/office/officeart/2008/layout/LinedList"/>
    <dgm:cxn modelId="{5549F5DC-16B2-42A7-BD7D-F0C469B2B379}" type="presParOf" srcId="{0CA64A13-4117-4418-A77C-C26CAEAB09F3}" destId="{D1603A60-0E94-4D0D-91CC-39EB22CC4A5A}" srcOrd="1" destOrd="0" presId="urn:microsoft.com/office/officeart/2008/layout/LinedList"/>
    <dgm:cxn modelId="{3CC46AB5-59CA-4887-87ED-6F370545D0AB}" type="presParOf" srcId="{1781641F-86F8-481F-9783-0563F6BF3357}" destId="{F96E970E-AAC5-41B4-929B-21D35EAEAA93}" srcOrd="2" destOrd="0" presId="urn:microsoft.com/office/officeart/2008/layout/LinedList"/>
    <dgm:cxn modelId="{86FC680A-504C-400A-B108-D9984A336775}" type="presParOf" srcId="{1781641F-86F8-481F-9783-0563F6BF3357}" destId="{E7BF932E-4E0E-43DA-AD64-73A200978D1F}" srcOrd="3" destOrd="0" presId="urn:microsoft.com/office/officeart/2008/layout/LinedList"/>
    <dgm:cxn modelId="{70B439DA-1B8D-4FC6-A198-2502698A92F7}" type="presParOf" srcId="{E7BF932E-4E0E-43DA-AD64-73A200978D1F}" destId="{B87E0FC0-9039-4AEB-B1BE-A44059AADCCC}" srcOrd="0" destOrd="0" presId="urn:microsoft.com/office/officeart/2008/layout/LinedList"/>
    <dgm:cxn modelId="{468447BD-01C8-42C9-88BC-B709245A7292}" type="presParOf" srcId="{E7BF932E-4E0E-43DA-AD64-73A200978D1F}" destId="{BF71208D-2947-4371-8F2D-2EEA65C1CDAF}" srcOrd="1" destOrd="0" presId="urn:microsoft.com/office/officeart/2008/layout/LinedList"/>
    <dgm:cxn modelId="{A43871B9-D6F2-4DB3-BE62-70372BCDB2D3}" type="presParOf" srcId="{1781641F-86F8-481F-9783-0563F6BF3357}" destId="{3B97A3C0-4E3F-491E-955F-C2893CE7C74A}" srcOrd="4" destOrd="0" presId="urn:microsoft.com/office/officeart/2008/layout/LinedList"/>
    <dgm:cxn modelId="{ED8F8723-4A10-4FA5-8897-3E118938B9ED}" type="presParOf" srcId="{1781641F-86F8-481F-9783-0563F6BF3357}" destId="{F7213EAF-D042-4F10-BE16-D51C9DCD9FB3}" srcOrd="5" destOrd="0" presId="urn:microsoft.com/office/officeart/2008/layout/LinedList"/>
    <dgm:cxn modelId="{40288A47-5F56-4A20-88A8-70C3B00433FF}" type="presParOf" srcId="{F7213EAF-D042-4F10-BE16-D51C9DCD9FB3}" destId="{D4CDA44E-E3B8-4F4A-92B4-BC7941EE86BD}" srcOrd="0" destOrd="0" presId="urn:microsoft.com/office/officeart/2008/layout/LinedList"/>
    <dgm:cxn modelId="{269D0001-B871-49AD-97D5-53661ABB2C19}" type="presParOf" srcId="{F7213EAF-D042-4F10-BE16-D51C9DCD9FB3}" destId="{93935A33-E8D4-4AB8-930F-36E1A15BBDC7}" srcOrd="1" destOrd="0" presId="urn:microsoft.com/office/officeart/2008/layout/LinedList"/>
    <dgm:cxn modelId="{288F54A6-111E-4DA7-AD5F-A379D0DEB306}" type="presParOf" srcId="{1781641F-86F8-481F-9783-0563F6BF3357}" destId="{5483175F-7113-4EA9-9946-B683CD163864}" srcOrd="6" destOrd="0" presId="urn:microsoft.com/office/officeart/2008/layout/LinedList"/>
    <dgm:cxn modelId="{369813BE-3FA9-4DBF-AB6E-A1C9E45CB006}" type="presParOf" srcId="{1781641F-86F8-481F-9783-0563F6BF3357}" destId="{3931F94C-C041-42CA-8695-6095FC414FF5}" srcOrd="7" destOrd="0" presId="urn:microsoft.com/office/officeart/2008/layout/LinedList"/>
    <dgm:cxn modelId="{3417E47C-78F9-4981-9F87-985087D124D6}" type="presParOf" srcId="{3931F94C-C041-42CA-8695-6095FC414FF5}" destId="{F5B303BC-1B13-4EA4-B302-FCF1B62BCE18}" srcOrd="0" destOrd="0" presId="urn:microsoft.com/office/officeart/2008/layout/LinedList"/>
    <dgm:cxn modelId="{0556E085-EF85-4911-82BA-02E8B8CD1C3C}" type="presParOf" srcId="{3931F94C-C041-42CA-8695-6095FC414FF5}" destId="{57333009-B3B8-4D57-B62C-448BE6B19A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1810D6-7216-4778-923C-1A801D017F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C432DFC-AE07-41EA-987E-B08AE12BC5F3}">
      <dgm:prSet/>
      <dgm:spPr/>
      <dgm:t>
        <a:bodyPr/>
        <a:lstStyle/>
        <a:p>
          <a:r>
            <a:rPr lang="nl-NL" dirty="0"/>
            <a:t>Uitgewerkt plan</a:t>
          </a:r>
          <a:endParaRPr lang="en-US" dirty="0"/>
        </a:p>
      </dgm:t>
    </dgm:pt>
    <dgm:pt modelId="{69CB5FA7-4BC2-4A44-816B-66F2B37624F9}" type="parTrans" cxnId="{0A198A77-FE49-42C3-B399-1A4F7D24CC47}">
      <dgm:prSet/>
      <dgm:spPr/>
      <dgm:t>
        <a:bodyPr/>
        <a:lstStyle/>
        <a:p>
          <a:endParaRPr lang="en-US"/>
        </a:p>
      </dgm:t>
    </dgm:pt>
    <dgm:pt modelId="{883D3FAE-CF19-4FF8-A980-9601132B3372}" type="sibTrans" cxnId="{0A198A77-FE49-42C3-B399-1A4F7D24CC47}">
      <dgm:prSet/>
      <dgm:spPr/>
      <dgm:t>
        <a:bodyPr/>
        <a:lstStyle/>
        <a:p>
          <a:endParaRPr lang="en-US"/>
        </a:p>
      </dgm:t>
    </dgm:pt>
    <dgm:pt modelId="{D62572A2-17C7-4EF9-8D65-A44064628193}">
      <dgm:prSet/>
      <dgm:spPr/>
      <dgm:t>
        <a:bodyPr/>
        <a:lstStyle/>
        <a:p>
          <a:r>
            <a:rPr lang="nl-NL"/>
            <a:t>Wat ga je precies doen?</a:t>
          </a:r>
          <a:endParaRPr lang="en-US"/>
        </a:p>
      </dgm:t>
    </dgm:pt>
    <dgm:pt modelId="{B5335FFE-BD77-4691-AF9D-870EB3654140}" type="parTrans" cxnId="{8C815E3C-96A6-4BEF-8BC5-1338ACD9F327}">
      <dgm:prSet/>
      <dgm:spPr/>
      <dgm:t>
        <a:bodyPr/>
        <a:lstStyle/>
        <a:p>
          <a:endParaRPr lang="en-US"/>
        </a:p>
      </dgm:t>
    </dgm:pt>
    <dgm:pt modelId="{18631E42-5776-49CB-B431-458A970F8377}" type="sibTrans" cxnId="{8C815E3C-96A6-4BEF-8BC5-1338ACD9F327}">
      <dgm:prSet/>
      <dgm:spPr/>
      <dgm:t>
        <a:bodyPr/>
        <a:lstStyle/>
        <a:p>
          <a:endParaRPr lang="en-US"/>
        </a:p>
      </dgm:t>
    </dgm:pt>
    <dgm:pt modelId="{26C507AC-2993-4556-B5A7-8A4CD1D392C6}">
      <dgm:prSet/>
      <dgm:spPr/>
      <dgm:t>
        <a:bodyPr/>
        <a:lstStyle/>
        <a:p>
          <a:r>
            <a:rPr lang="nl-NL"/>
            <a:t>Wie is je doelgroep?</a:t>
          </a:r>
          <a:endParaRPr lang="en-US"/>
        </a:p>
      </dgm:t>
    </dgm:pt>
    <dgm:pt modelId="{3229D726-64CD-4BC6-9B98-AA7CCEFFE00B}" type="parTrans" cxnId="{F1C85E44-D417-4D26-BAA2-A125883496E6}">
      <dgm:prSet/>
      <dgm:spPr/>
      <dgm:t>
        <a:bodyPr/>
        <a:lstStyle/>
        <a:p>
          <a:endParaRPr lang="en-US"/>
        </a:p>
      </dgm:t>
    </dgm:pt>
    <dgm:pt modelId="{1385C77B-DDE9-42EC-9E9D-CF2BCAA45579}" type="sibTrans" cxnId="{F1C85E44-D417-4D26-BAA2-A125883496E6}">
      <dgm:prSet/>
      <dgm:spPr/>
      <dgm:t>
        <a:bodyPr/>
        <a:lstStyle/>
        <a:p>
          <a:endParaRPr lang="en-US"/>
        </a:p>
      </dgm:t>
    </dgm:pt>
    <dgm:pt modelId="{1BE3D3AA-25DD-4388-A62B-84FBF3CA8ECE}">
      <dgm:prSet/>
      <dgm:spPr/>
      <dgm:t>
        <a:bodyPr/>
        <a:lstStyle/>
        <a:p>
          <a:r>
            <a:rPr lang="nl-NL"/>
            <a:t>Wat wil je bereiken?</a:t>
          </a:r>
          <a:endParaRPr lang="en-US"/>
        </a:p>
      </dgm:t>
    </dgm:pt>
    <dgm:pt modelId="{2E50FC17-2E9D-4BB7-B445-DE41E51750D8}" type="parTrans" cxnId="{BF72BE4A-6BFF-4B58-B409-02948C0B4CF7}">
      <dgm:prSet/>
      <dgm:spPr/>
      <dgm:t>
        <a:bodyPr/>
        <a:lstStyle/>
        <a:p>
          <a:endParaRPr lang="en-US"/>
        </a:p>
      </dgm:t>
    </dgm:pt>
    <dgm:pt modelId="{3A25A3BF-5A2E-4326-8EF0-D37CE3B3D019}" type="sibTrans" cxnId="{BF72BE4A-6BFF-4B58-B409-02948C0B4CF7}">
      <dgm:prSet/>
      <dgm:spPr/>
      <dgm:t>
        <a:bodyPr/>
        <a:lstStyle/>
        <a:p>
          <a:endParaRPr lang="en-US"/>
        </a:p>
      </dgm:t>
    </dgm:pt>
    <dgm:pt modelId="{C8A61BAF-5B90-4E74-8BC4-E66377A3947F}">
      <dgm:prSet/>
      <dgm:spPr/>
      <dgm:t>
        <a:bodyPr/>
        <a:lstStyle/>
        <a:p>
          <a:r>
            <a:rPr lang="nl-NL"/>
            <a:t>Wat is de planning</a:t>
          </a:r>
          <a:endParaRPr lang="en-US"/>
        </a:p>
      </dgm:t>
    </dgm:pt>
    <dgm:pt modelId="{6785032C-7C3D-4C48-A66D-B751B0C1E2CD}" type="parTrans" cxnId="{C5B7D58C-546E-4D8D-940D-272B3CBDF0A2}">
      <dgm:prSet/>
      <dgm:spPr/>
      <dgm:t>
        <a:bodyPr/>
        <a:lstStyle/>
        <a:p>
          <a:endParaRPr lang="en-US"/>
        </a:p>
      </dgm:t>
    </dgm:pt>
    <dgm:pt modelId="{A34CAD96-641E-460C-B213-28E3A96CA1D5}" type="sibTrans" cxnId="{C5B7D58C-546E-4D8D-940D-272B3CBDF0A2}">
      <dgm:prSet/>
      <dgm:spPr/>
      <dgm:t>
        <a:bodyPr/>
        <a:lstStyle/>
        <a:p>
          <a:endParaRPr lang="en-US"/>
        </a:p>
      </dgm:t>
    </dgm:pt>
    <dgm:pt modelId="{82940DE0-57E3-436F-8E8F-EA2D8AAEA642}">
      <dgm:prSet/>
      <dgm:spPr/>
      <dgm:t>
        <a:bodyPr/>
        <a:lstStyle/>
        <a:p>
          <a:r>
            <a:rPr lang="nl-NL"/>
            <a:t>Uitgewerkte begroting</a:t>
          </a:r>
          <a:endParaRPr lang="en-US"/>
        </a:p>
      </dgm:t>
    </dgm:pt>
    <dgm:pt modelId="{95F473EC-A48C-4661-AE58-C6BC2C6CE78E}" type="parTrans" cxnId="{56BAFCF1-7AA2-4683-82AF-92A61420F132}">
      <dgm:prSet/>
      <dgm:spPr/>
      <dgm:t>
        <a:bodyPr/>
        <a:lstStyle/>
        <a:p>
          <a:endParaRPr lang="en-US"/>
        </a:p>
      </dgm:t>
    </dgm:pt>
    <dgm:pt modelId="{F2A95ADC-9535-48AF-9B3C-48969DEF6193}" type="sibTrans" cxnId="{56BAFCF1-7AA2-4683-82AF-92A61420F132}">
      <dgm:prSet/>
      <dgm:spPr/>
      <dgm:t>
        <a:bodyPr/>
        <a:lstStyle/>
        <a:p>
          <a:endParaRPr lang="en-US"/>
        </a:p>
      </dgm:t>
    </dgm:pt>
    <dgm:pt modelId="{6CBD162D-F30E-4299-8FC2-F829EC74C360}">
      <dgm:prSet/>
      <dgm:spPr/>
      <dgm:t>
        <a:bodyPr/>
        <a:lstStyle/>
        <a:p>
          <a:r>
            <a:rPr lang="nl-NL"/>
            <a:t>Hoeveel geld heb je nodig?</a:t>
          </a:r>
          <a:endParaRPr lang="en-US"/>
        </a:p>
      </dgm:t>
    </dgm:pt>
    <dgm:pt modelId="{97604DE0-D5FD-44DC-BC50-FAA9CA0F8F89}" type="parTrans" cxnId="{3EDA4184-618D-41A8-9E73-B5CC3E8D7A3F}">
      <dgm:prSet/>
      <dgm:spPr/>
      <dgm:t>
        <a:bodyPr/>
        <a:lstStyle/>
        <a:p>
          <a:endParaRPr lang="en-US"/>
        </a:p>
      </dgm:t>
    </dgm:pt>
    <dgm:pt modelId="{D1E2A986-67A5-4540-8FD4-4D9879B6CF9C}" type="sibTrans" cxnId="{3EDA4184-618D-41A8-9E73-B5CC3E8D7A3F}">
      <dgm:prSet/>
      <dgm:spPr/>
      <dgm:t>
        <a:bodyPr/>
        <a:lstStyle/>
        <a:p>
          <a:endParaRPr lang="en-US"/>
        </a:p>
      </dgm:t>
    </dgm:pt>
    <dgm:pt modelId="{A5A4FBEF-30AA-4D03-A691-7B9FB5184690}">
      <dgm:prSet/>
      <dgm:spPr/>
      <dgm:t>
        <a:bodyPr/>
        <a:lstStyle/>
        <a:p>
          <a:r>
            <a:rPr lang="nl-NL"/>
            <a:t>Rechtspersoon</a:t>
          </a:r>
          <a:endParaRPr lang="en-US"/>
        </a:p>
      </dgm:t>
    </dgm:pt>
    <dgm:pt modelId="{DCB66991-1C5E-4938-84F3-91992542AD6E}" type="parTrans" cxnId="{5B484C78-EA00-45D0-977D-61516BA942CF}">
      <dgm:prSet/>
      <dgm:spPr/>
      <dgm:t>
        <a:bodyPr/>
        <a:lstStyle/>
        <a:p>
          <a:endParaRPr lang="en-US"/>
        </a:p>
      </dgm:t>
    </dgm:pt>
    <dgm:pt modelId="{D658EF70-BCF9-4448-BBE8-27E6E4D38094}" type="sibTrans" cxnId="{5B484C78-EA00-45D0-977D-61516BA942CF}">
      <dgm:prSet/>
      <dgm:spPr/>
      <dgm:t>
        <a:bodyPr/>
        <a:lstStyle/>
        <a:p>
          <a:endParaRPr lang="en-US"/>
        </a:p>
      </dgm:t>
    </dgm:pt>
    <dgm:pt modelId="{7A9E784D-903A-4826-85BD-ACFED633EF9E}">
      <dgm:prSet/>
      <dgm:spPr/>
      <dgm:t>
        <a:bodyPr/>
        <a:lstStyle/>
        <a:p>
          <a:r>
            <a:rPr lang="nl-NL"/>
            <a:t>Samenwerkingspartner</a:t>
          </a:r>
          <a:endParaRPr lang="en-US"/>
        </a:p>
      </dgm:t>
    </dgm:pt>
    <dgm:pt modelId="{98092755-F90F-45C3-8718-64185EB4CA9E}" type="parTrans" cxnId="{BB250A96-F9A4-4431-B7AF-2EF5127261DB}">
      <dgm:prSet/>
      <dgm:spPr/>
      <dgm:t>
        <a:bodyPr/>
        <a:lstStyle/>
        <a:p>
          <a:endParaRPr lang="en-US"/>
        </a:p>
      </dgm:t>
    </dgm:pt>
    <dgm:pt modelId="{BFAD2BF7-1641-46B5-A4D4-418F98280894}" type="sibTrans" cxnId="{BB250A96-F9A4-4431-B7AF-2EF5127261DB}">
      <dgm:prSet/>
      <dgm:spPr/>
      <dgm:t>
        <a:bodyPr/>
        <a:lstStyle/>
        <a:p>
          <a:endParaRPr lang="en-US"/>
        </a:p>
      </dgm:t>
    </dgm:pt>
    <dgm:pt modelId="{FCCC0252-62E9-4A84-AA5A-96F3676D2751}" type="pres">
      <dgm:prSet presAssocID="{3B1810D6-7216-4778-923C-1A801D017FE0}" presName="linear" presStyleCnt="0">
        <dgm:presLayoutVars>
          <dgm:animLvl val="lvl"/>
          <dgm:resizeHandles val="exact"/>
        </dgm:presLayoutVars>
      </dgm:prSet>
      <dgm:spPr/>
    </dgm:pt>
    <dgm:pt modelId="{6938B29E-E43B-4099-B029-6A2B68F8136F}" type="pres">
      <dgm:prSet presAssocID="{EC432DFC-AE07-41EA-987E-B08AE12BC5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5A4F1B-C9A8-4A57-BE23-5A503BC59A9D}" type="pres">
      <dgm:prSet presAssocID="{EC432DFC-AE07-41EA-987E-B08AE12BC5F3}" presName="childText" presStyleLbl="revTx" presStyleIdx="0" presStyleCnt="2">
        <dgm:presLayoutVars>
          <dgm:bulletEnabled val="1"/>
        </dgm:presLayoutVars>
      </dgm:prSet>
      <dgm:spPr/>
    </dgm:pt>
    <dgm:pt modelId="{D368FD36-8C22-48A9-B3E9-251275A56C33}" type="pres">
      <dgm:prSet presAssocID="{82940DE0-57E3-436F-8E8F-EA2D8AAEA6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BA9479-171B-4231-83AF-D297C82F9C9E}" type="pres">
      <dgm:prSet presAssocID="{82940DE0-57E3-436F-8E8F-EA2D8AAEA642}" presName="childText" presStyleLbl="revTx" presStyleIdx="1" presStyleCnt="2">
        <dgm:presLayoutVars>
          <dgm:bulletEnabled val="1"/>
        </dgm:presLayoutVars>
      </dgm:prSet>
      <dgm:spPr/>
    </dgm:pt>
    <dgm:pt modelId="{8E941C91-1D76-4553-9661-37F3CBBEEE5C}" type="pres">
      <dgm:prSet presAssocID="{A5A4FBEF-30AA-4D03-A691-7B9FB518469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CFB9D9-24E1-4824-951A-A2C5EA16AE06}" type="pres">
      <dgm:prSet presAssocID="{D658EF70-BCF9-4448-BBE8-27E6E4D38094}" presName="spacer" presStyleCnt="0"/>
      <dgm:spPr/>
    </dgm:pt>
    <dgm:pt modelId="{34868AF8-B899-445F-9F1B-E1B1672D6CB4}" type="pres">
      <dgm:prSet presAssocID="{7A9E784D-903A-4826-85BD-ACFED633EF9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6190A00-F69F-4DDA-9FD3-AF8F82B05A1C}" type="presOf" srcId="{1BE3D3AA-25DD-4388-A62B-84FBF3CA8ECE}" destId="{575A4F1B-C9A8-4A57-BE23-5A503BC59A9D}" srcOrd="0" destOrd="2" presId="urn:microsoft.com/office/officeart/2005/8/layout/vList2"/>
    <dgm:cxn modelId="{8C815E3C-96A6-4BEF-8BC5-1338ACD9F327}" srcId="{EC432DFC-AE07-41EA-987E-B08AE12BC5F3}" destId="{D62572A2-17C7-4EF9-8D65-A44064628193}" srcOrd="0" destOrd="0" parTransId="{B5335FFE-BD77-4691-AF9D-870EB3654140}" sibTransId="{18631E42-5776-49CB-B431-458A970F8377}"/>
    <dgm:cxn modelId="{5D397E3F-CEF5-45F5-B952-64E264E0D2A4}" type="presOf" srcId="{6CBD162D-F30E-4299-8FC2-F829EC74C360}" destId="{9DBA9479-171B-4231-83AF-D297C82F9C9E}" srcOrd="0" destOrd="0" presId="urn:microsoft.com/office/officeart/2005/8/layout/vList2"/>
    <dgm:cxn modelId="{F1C85E44-D417-4D26-BAA2-A125883496E6}" srcId="{EC432DFC-AE07-41EA-987E-B08AE12BC5F3}" destId="{26C507AC-2993-4556-B5A7-8A4CD1D392C6}" srcOrd="1" destOrd="0" parTransId="{3229D726-64CD-4BC6-9B98-AA7CCEFFE00B}" sibTransId="{1385C77B-DDE9-42EC-9E9D-CF2BCAA45579}"/>
    <dgm:cxn modelId="{BF72BE4A-6BFF-4B58-B409-02948C0B4CF7}" srcId="{EC432DFC-AE07-41EA-987E-B08AE12BC5F3}" destId="{1BE3D3AA-25DD-4388-A62B-84FBF3CA8ECE}" srcOrd="2" destOrd="0" parTransId="{2E50FC17-2E9D-4BB7-B445-DE41E51750D8}" sibTransId="{3A25A3BF-5A2E-4326-8EF0-D37CE3B3D019}"/>
    <dgm:cxn modelId="{7D58FB4D-B3F4-4E7D-BF32-1C77A3E4B88B}" type="presOf" srcId="{C8A61BAF-5B90-4E74-8BC4-E66377A3947F}" destId="{575A4F1B-C9A8-4A57-BE23-5A503BC59A9D}" srcOrd="0" destOrd="3" presId="urn:microsoft.com/office/officeart/2005/8/layout/vList2"/>
    <dgm:cxn modelId="{3B93B26F-1759-4B3D-8696-29C3660156CF}" type="presOf" srcId="{A5A4FBEF-30AA-4D03-A691-7B9FB5184690}" destId="{8E941C91-1D76-4553-9661-37F3CBBEEE5C}" srcOrd="0" destOrd="0" presId="urn:microsoft.com/office/officeart/2005/8/layout/vList2"/>
    <dgm:cxn modelId="{FEFF7B71-137F-4ED6-A491-DBBC014EC50D}" type="presOf" srcId="{EC432DFC-AE07-41EA-987E-B08AE12BC5F3}" destId="{6938B29E-E43B-4099-B029-6A2B68F8136F}" srcOrd="0" destOrd="0" presId="urn:microsoft.com/office/officeart/2005/8/layout/vList2"/>
    <dgm:cxn modelId="{0A198A77-FE49-42C3-B399-1A4F7D24CC47}" srcId="{3B1810D6-7216-4778-923C-1A801D017FE0}" destId="{EC432DFC-AE07-41EA-987E-B08AE12BC5F3}" srcOrd="0" destOrd="0" parTransId="{69CB5FA7-4BC2-4A44-816B-66F2B37624F9}" sibTransId="{883D3FAE-CF19-4FF8-A980-9601132B3372}"/>
    <dgm:cxn modelId="{5B484C78-EA00-45D0-977D-61516BA942CF}" srcId="{3B1810D6-7216-4778-923C-1A801D017FE0}" destId="{A5A4FBEF-30AA-4D03-A691-7B9FB5184690}" srcOrd="2" destOrd="0" parTransId="{DCB66991-1C5E-4938-84F3-91992542AD6E}" sibTransId="{D658EF70-BCF9-4448-BBE8-27E6E4D38094}"/>
    <dgm:cxn modelId="{70F44C79-84A8-449A-BEA4-763FBE5275D0}" type="presOf" srcId="{7A9E784D-903A-4826-85BD-ACFED633EF9E}" destId="{34868AF8-B899-445F-9F1B-E1B1672D6CB4}" srcOrd="0" destOrd="0" presId="urn:microsoft.com/office/officeart/2005/8/layout/vList2"/>
    <dgm:cxn modelId="{3EDA4184-618D-41A8-9E73-B5CC3E8D7A3F}" srcId="{82940DE0-57E3-436F-8E8F-EA2D8AAEA642}" destId="{6CBD162D-F30E-4299-8FC2-F829EC74C360}" srcOrd="0" destOrd="0" parTransId="{97604DE0-D5FD-44DC-BC50-FAA9CA0F8F89}" sibTransId="{D1E2A986-67A5-4540-8FD4-4D9879B6CF9C}"/>
    <dgm:cxn modelId="{C5B7D58C-546E-4D8D-940D-272B3CBDF0A2}" srcId="{EC432DFC-AE07-41EA-987E-B08AE12BC5F3}" destId="{C8A61BAF-5B90-4E74-8BC4-E66377A3947F}" srcOrd="3" destOrd="0" parTransId="{6785032C-7C3D-4C48-A66D-B751B0C1E2CD}" sibTransId="{A34CAD96-641E-460C-B213-28E3A96CA1D5}"/>
    <dgm:cxn modelId="{E88FE98E-35B2-4C8F-9F0D-8B571A44A2C8}" type="presOf" srcId="{3B1810D6-7216-4778-923C-1A801D017FE0}" destId="{FCCC0252-62E9-4A84-AA5A-96F3676D2751}" srcOrd="0" destOrd="0" presId="urn:microsoft.com/office/officeart/2005/8/layout/vList2"/>
    <dgm:cxn modelId="{BB250A96-F9A4-4431-B7AF-2EF5127261DB}" srcId="{3B1810D6-7216-4778-923C-1A801D017FE0}" destId="{7A9E784D-903A-4826-85BD-ACFED633EF9E}" srcOrd="3" destOrd="0" parTransId="{98092755-F90F-45C3-8718-64185EB4CA9E}" sibTransId="{BFAD2BF7-1641-46B5-A4D4-418F98280894}"/>
    <dgm:cxn modelId="{F3944D9E-EED7-42A5-BB65-3E6F598F9038}" type="presOf" srcId="{26C507AC-2993-4556-B5A7-8A4CD1D392C6}" destId="{575A4F1B-C9A8-4A57-BE23-5A503BC59A9D}" srcOrd="0" destOrd="1" presId="urn:microsoft.com/office/officeart/2005/8/layout/vList2"/>
    <dgm:cxn modelId="{984DEBBD-6CE4-468D-8A8D-87767336A434}" type="presOf" srcId="{82940DE0-57E3-436F-8E8F-EA2D8AAEA642}" destId="{D368FD36-8C22-48A9-B3E9-251275A56C33}" srcOrd="0" destOrd="0" presId="urn:microsoft.com/office/officeart/2005/8/layout/vList2"/>
    <dgm:cxn modelId="{7E4A99CA-61A1-484E-9A95-2E31789653E3}" type="presOf" srcId="{D62572A2-17C7-4EF9-8D65-A44064628193}" destId="{575A4F1B-C9A8-4A57-BE23-5A503BC59A9D}" srcOrd="0" destOrd="0" presId="urn:microsoft.com/office/officeart/2005/8/layout/vList2"/>
    <dgm:cxn modelId="{56BAFCF1-7AA2-4683-82AF-92A61420F132}" srcId="{3B1810D6-7216-4778-923C-1A801D017FE0}" destId="{82940DE0-57E3-436F-8E8F-EA2D8AAEA642}" srcOrd="1" destOrd="0" parTransId="{95F473EC-A48C-4661-AE58-C6BC2C6CE78E}" sibTransId="{F2A95ADC-9535-48AF-9B3C-48969DEF6193}"/>
    <dgm:cxn modelId="{1F01CE78-C37E-4514-AF19-9F47D0F2DEB4}" type="presParOf" srcId="{FCCC0252-62E9-4A84-AA5A-96F3676D2751}" destId="{6938B29E-E43B-4099-B029-6A2B68F8136F}" srcOrd="0" destOrd="0" presId="urn:microsoft.com/office/officeart/2005/8/layout/vList2"/>
    <dgm:cxn modelId="{E11E139D-496A-41F8-85F5-F4C5A1311644}" type="presParOf" srcId="{FCCC0252-62E9-4A84-AA5A-96F3676D2751}" destId="{575A4F1B-C9A8-4A57-BE23-5A503BC59A9D}" srcOrd="1" destOrd="0" presId="urn:microsoft.com/office/officeart/2005/8/layout/vList2"/>
    <dgm:cxn modelId="{565E56E6-2829-4E2B-872D-6DB06009A61E}" type="presParOf" srcId="{FCCC0252-62E9-4A84-AA5A-96F3676D2751}" destId="{D368FD36-8C22-48A9-B3E9-251275A56C33}" srcOrd="2" destOrd="0" presId="urn:microsoft.com/office/officeart/2005/8/layout/vList2"/>
    <dgm:cxn modelId="{EB711999-4BD4-4206-ABD6-6002F88E277E}" type="presParOf" srcId="{FCCC0252-62E9-4A84-AA5A-96F3676D2751}" destId="{9DBA9479-171B-4231-83AF-D297C82F9C9E}" srcOrd="3" destOrd="0" presId="urn:microsoft.com/office/officeart/2005/8/layout/vList2"/>
    <dgm:cxn modelId="{1CD71CFD-B07B-4F61-919B-2DB0D4537999}" type="presParOf" srcId="{FCCC0252-62E9-4A84-AA5A-96F3676D2751}" destId="{8E941C91-1D76-4553-9661-37F3CBBEEE5C}" srcOrd="4" destOrd="0" presId="urn:microsoft.com/office/officeart/2005/8/layout/vList2"/>
    <dgm:cxn modelId="{FBC72369-DAE1-459B-A078-F79EC8F619C9}" type="presParOf" srcId="{FCCC0252-62E9-4A84-AA5A-96F3676D2751}" destId="{B0CFB9D9-24E1-4824-951A-A2C5EA16AE06}" srcOrd="5" destOrd="0" presId="urn:microsoft.com/office/officeart/2005/8/layout/vList2"/>
    <dgm:cxn modelId="{DA958C22-DE12-431B-9019-170D2C53BF10}" type="presParOf" srcId="{FCCC0252-62E9-4A84-AA5A-96F3676D2751}" destId="{34868AF8-B899-445F-9F1B-E1B1672D6C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A1F8FE-96B7-42B2-BC6E-E255F353B9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CD7601-12F5-4922-8FA0-444A613421DE}">
      <dgm:prSet/>
      <dgm:spPr/>
      <dgm:t>
        <a:bodyPr/>
        <a:lstStyle/>
        <a:p>
          <a:r>
            <a:rPr lang="nl-NL" b="1" dirty="0"/>
            <a:t>Zoek een fonds dat bij je project past</a:t>
          </a:r>
          <a:r>
            <a:rPr lang="nl-NL" dirty="0"/>
            <a:t>: bijv. via Fondsenboek (Walburg Pers), fondsenwerver, internet</a:t>
          </a:r>
          <a:endParaRPr lang="en-US" dirty="0"/>
        </a:p>
      </dgm:t>
    </dgm:pt>
    <dgm:pt modelId="{CE5FF3FC-5A60-48BB-89A2-02D466701E8C}" type="parTrans" cxnId="{A5433BAA-82CD-4C07-A262-5F7F26ACBE86}">
      <dgm:prSet/>
      <dgm:spPr/>
      <dgm:t>
        <a:bodyPr/>
        <a:lstStyle/>
        <a:p>
          <a:endParaRPr lang="en-US"/>
        </a:p>
      </dgm:t>
    </dgm:pt>
    <dgm:pt modelId="{73A9E83B-6F50-44EC-AB1D-B3523C8C4A69}" type="sibTrans" cxnId="{A5433BAA-82CD-4C07-A262-5F7F26ACBE86}">
      <dgm:prSet/>
      <dgm:spPr/>
      <dgm:t>
        <a:bodyPr/>
        <a:lstStyle/>
        <a:p>
          <a:endParaRPr lang="en-US"/>
        </a:p>
      </dgm:t>
    </dgm:pt>
    <dgm:pt modelId="{3F6CE463-130E-4CE3-B726-21BC1650DF0D}">
      <dgm:prSet/>
      <dgm:spPr/>
      <dgm:t>
        <a:bodyPr/>
        <a:lstStyle/>
        <a:p>
          <a:r>
            <a:rPr lang="nl-NL" b="1" dirty="0"/>
            <a:t>Voorwaarden</a:t>
          </a:r>
          <a:r>
            <a:rPr lang="nl-NL" dirty="0"/>
            <a:t> verschillen per fonds: </a:t>
          </a:r>
          <a:r>
            <a:rPr lang="nl-NL" b="1" dirty="0"/>
            <a:t>check, check, check</a:t>
          </a:r>
          <a:endParaRPr lang="en-US" b="1" dirty="0"/>
        </a:p>
      </dgm:t>
    </dgm:pt>
    <dgm:pt modelId="{0D9271BF-A176-4DFB-83F7-651B996D49EF}" type="parTrans" cxnId="{ACC95FDD-D3AA-497D-A41C-E6F99431E2E1}">
      <dgm:prSet/>
      <dgm:spPr/>
      <dgm:t>
        <a:bodyPr/>
        <a:lstStyle/>
        <a:p>
          <a:endParaRPr lang="en-US"/>
        </a:p>
      </dgm:t>
    </dgm:pt>
    <dgm:pt modelId="{F85CB815-C8A1-4C5F-8845-3D54C9D48062}" type="sibTrans" cxnId="{ACC95FDD-D3AA-497D-A41C-E6F99431E2E1}">
      <dgm:prSet/>
      <dgm:spPr/>
      <dgm:t>
        <a:bodyPr/>
        <a:lstStyle/>
        <a:p>
          <a:endParaRPr lang="en-US"/>
        </a:p>
      </dgm:t>
    </dgm:pt>
    <dgm:pt modelId="{336B244B-5A57-46B7-9A6A-F4BBF1406FCF}">
      <dgm:prSet/>
      <dgm:spPr/>
      <dgm:t>
        <a:bodyPr/>
        <a:lstStyle/>
        <a:p>
          <a:r>
            <a:rPr lang="nl-NL" b="1"/>
            <a:t>Goed, volledig plan</a:t>
          </a:r>
          <a:r>
            <a:rPr lang="nl-NL"/>
            <a:t>:</a:t>
          </a:r>
          <a:endParaRPr lang="en-US"/>
        </a:p>
      </dgm:t>
    </dgm:pt>
    <dgm:pt modelId="{7830B4E8-3D96-4925-88FC-3D29E0653B10}" type="parTrans" cxnId="{B4028338-FC1C-4CEA-A22F-A301077D67D9}">
      <dgm:prSet/>
      <dgm:spPr/>
      <dgm:t>
        <a:bodyPr/>
        <a:lstStyle/>
        <a:p>
          <a:endParaRPr lang="en-US"/>
        </a:p>
      </dgm:t>
    </dgm:pt>
    <dgm:pt modelId="{BC488038-E147-43E6-B0CD-1DD23E26D555}" type="sibTrans" cxnId="{B4028338-FC1C-4CEA-A22F-A301077D67D9}">
      <dgm:prSet/>
      <dgm:spPr/>
      <dgm:t>
        <a:bodyPr/>
        <a:lstStyle/>
        <a:p>
          <a:endParaRPr lang="en-US"/>
        </a:p>
      </dgm:t>
    </dgm:pt>
    <dgm:pt modelId="{69CBAC51-EFD9-4E2A-A699-B34056DD5897}">
      <dgm:prSet/>
      <dgm:spPr/>
      <dgm:t>
        <a:bodyPr/>
        <a:lstStyle/>
        <a:p>
          <a:r>
            <a:rPr lang="nl-NL"/>
            <a:t>wie - wat – waarom – hoe – wanneer – met wie?</a:t>
          </a:r>
          <a:endParaRPr lang="en-US"/>
        </a:p>
      </dgm:t>
    </dgm:pt>
    <dgm:pt modelId="{FF45649C-3F2E-4E56-B34B-2499E9A8FAEE}" type="parTrans" cxnId="{6E9D999E-2924-4167-99E2-ED78E8108DB2}">
      <dgm:prSet/>
      <dgm:spPr/>
      <dgm:t>
        <a:bodyPr/>
        <a:lstStyle/>
        <a:p>
          <a:endParaRPr lang="en-US"/>
        </a:p>
      </dgm:t>
    </dgm:pt>
    <dgm:pt modelId="{DEFB91D9-8819-4582-89AF-BA2246AC677D}" type="sibTrans" cxnId="{6E9D999E-2924-4167-99E2-ED78E8108DB2}">
      <dgm:prSet/>
      <dgm:spPr/>
      <dgm:t>
        <a:bodyPr/>
        <a:lstStyle/>
        <a:p>
          <a:endParaRPr lang="en-US"/>
        </a:p>
      </dgm:t>
    </dgm:pt>
    <dgm:pt modelId="{D7F2A98B-4DEE-426A-8F0E-AA2DF0E0E5DE}">
      <dgm:prSet/>
      <dgm:spPr/>
      <dgm:t>
        <a:bodyPr/>
        <a:lstStyle/>
        <a:p>
          <a:r>
            <a:rPr lang="nl-NL"/>
            <a:t>dat voldoet aan de criteria van het fonds</a:t>
          </a:r>
          <a:endParaRPr lang="en-US"/>
        </a:p>
      </dgm:t>
    </dgm:pt>
    <dgm:pt modelId="{74DC7468-99DD-4DC8-8683-844755E4A99C}" type="parTrans" cxnId="{BDC4B9BD-4300-4505-A986-BA3B3E6F47D5}">
      <dgm:prSet/>
      <dgm:spPr/>
      <dgm:t>
        <a:bodyPr/>
        <a:lstStyle/>
        <a:p>
          <a:endParaRPr lang="en-US"/>
        </a:p>
      </dgm:t>
    </dgm:pt>
    <dgm:pt modelId="{7E7C769D-7929-4BB3-B8DB-F6EC1587028F}" type="sibTrans" cxnId="{BDC4B9BD-4300-4505-A986-BA3B3E6F47D5}">
      <dgm:prSet/>
      <dgm:spPr/>
      <dgm:t>
        <a:bodyPr/>
        <a:lstStyle/>
        <a:p>
          <a:endParaRPr lang="en-US"/>
        </a:p>
      </dgm:t>
    </dgm:pt>
    <dgm:pt modelId="{EFA1ACFE-0F56-410F-8F73-9ED7EB3FB7E9}">
      <dgm:prSet/>
      <dgm:spPr/>
      <dgm:t>
        <a:bodyPr/>
        <a:lstStyle/>
        <a:p>
          <a:r>
            <a:rPr lang="nl-NL" b="1"/>
            <a:t>Realistische begroting</a:t>
          </a:r>
          <a:endParaRPr lang="en-US"/>
        </a:p>
      </dgm:t>
    </dgm:pt>
    <dgm:pt modelId="{6C77B007-5C59-4335-904E-07BD3FC8A9B3}" type="parTrans" cxnId="{4A286B9A-2272-4A1C-9033-BCCDEDF9CF9C}">
      <dgm:prSet/>
      <dgm:spPr/>
      <dgm:t>
        <a:bodyPr/>
        <a:lstStyle/>
        <a:p>
          <a:endParaRPr lang="en-US"/>
        </a:p>
      </dgm:t>
    </dgm:pt>
    <dgm:pt modelId="{9C85DA1B-46C4-43B4-BDD1-BB34FB228FAB}" type="sibTrans" cxnId="{4A286B9A-2272-4A1C-9033-BCCDEDF9CF9C}">
      <dgm:prSet/>
      <dgm:spPr/>
      <dgm:t>
        <a:bodyPr/>
        <a:lstStyle/>
        <a:p>
          <a:endParaRPr lang="en-US"/>
        </a:p>
      </dgm:t>
    </dgm:pt>
    <dgm:pt modelId="{0AF8A27B-D12E-49DD-82AB-3B7652F0D59D}">
      <dgm:prSet/>
      <dgm:spPr/>
      <dgm:t>
        <a:bodyPr/>
        <a:lstStyle/>
        <a:p>
          <a:r>
            <a:rPr lang="nl-NL" b="1"/>
            <a:t>Rechtspersoon</a:t>
          </a:r>
          <a:endParaRPr lang="en-US"/>
        </a:p>
      </dgm:t>
    </dgm:pt>
    <dgm:pt modelId="{12B4A701-16F0-4DCF-9407-5F0454ACC54F}" type="parTrans" cxnId="{E76B688A-64A7-49A2-A539-9D3FC00CAE97}">
      <dgm:prSet/>
      <dgm:spPr/>
      <dgm:t>
        <a:bodyPr/>
        <a:lstStyle/>
        <a:p>
          <a:endParaRPr lang="en-US"/>
        </a:p>
      </dgm:t>
    </dgm:pt>
    <dgm:pt modelId="{DA379E03-436E-42D8-A0CD-5CA56375C2B2}" type="sibTrans" cxnId="{E76B688A-64A7-49A2-A539-9D3FC00CAE97}">
      <dgm:prSet/>
      <dgm:spPr/>
      <dgm:t>
        <a:bodyPr/>
        <a:lstStyle/>
        <a:p>
          <a:endParaRPr lang="en-US"/>
        </a:p>
      </dgm:t>
    </dgm:pt>
    <dgm:pt modelId="{3D86F495-DE84-43EB-8823-9E11DC38DFF2}" type="pres">
      <dgm:prSet presAssocID="{8DA1F8FE-96B7-42B2-BC6E-E255F353B95D}" presName="linear" presStyleCnt="0">
        <dgm:presLayoutVars>
          <dgm:animLvl val="lvl"/>
          <dgm:resizeHandles val="exact"/>
        </dgm:presLayoutVars>
      </dgm:prSet>
      <dgm:spPr/>
    </dgm:pt>
    <dgm:pt modelId="{9B5ED519-4FB9-48E6-9BFB-1E6F16D2210E}" type="pres">
      <dgm:prSet presAssocID="{B7CD7601-12F5-4922-8FA0-444A613421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96A9940-46FA-498D-A146-5315ADE18F28}" type="pres">
      <dgm:prSet presAssocID="{73A9E83B-6F50-44EC-AB1D-B3523C8C4A69}" presName="spacer" presStyleCnt="0"/>
      <dgm:spPr/>
    </dgm:pt>
    <dgm:pt modelId="{B2272F27-F9F5-4246-B5C5-64EF639DB91A}" type="pres">
      <dgm:prSet presAssocID="{3F6CE463-130E-4CE3-B726-21BC1650DF0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57DADBB-A41C-4254-82D4-F143AACE763B}" type="pres">
      <dgm:prSet presAssocID="{F85CB815-C8A1-4C5F-8845-3D54C9D48062}" presName="spacer" presStyleCnt="0"/>
      <dgm:spPr/>
    </dgm:pt>
    <dgm:pt modelId="{785E8106-817D-4BF7-B82B-4ED79CAC91D9}" type="pres">
      <dgm:prSet presAssocID="{336B244B-5A57-46B7-9A6A-F4BBF1406FC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9B6C396-F293-4998-82DC-BBD52FE78CD3}" type="pres">
      <dgm:prSet presAssocID="{336B244B-5A57-46B7-9A6A-F4BBF1406FCF}" presName="childText" presStyleLbl="revTx" presStyleIdx="0" presStyleCnt="1">
        <dgm:presLayoutVars>
          <dgm:bulletEnabled val="1"/>
        </dgm:presLayoutVars>
      </dgm:prSet>
      <dgm:spPr/>
    </dgm:pt>
    <dgm:pt modelId="{7D4932E2-6E2D-496F-9638-E3B668B4BB77}" type="pres">
      <dgm:prSet presAssocID="{EFA1ACFE-0F56-410F-8F73-9ED7EB3FB7E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CF07C67-6DC9-4C4A-8C42-692C53D97659}" type="pres">
      <dgm:prSet presAssocID="{9C85DA1B-46C4-43B4-BDD1-BB34FB228FAB}" presName="spacer" presStyleCnt="0"/>
      <dgm:spPr/>
    </dgm:pt>
    <dgm:pt modelId="{340A68DC-149E-4060-B35E-9554B282A6A8}" type="pres">
      <dgm:prSet presAssocID="{0AF8A27B-D12E-49DD-82AB-3B7652F0D59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229AC0B-3AB9-4845-94DD-3CBFABC49449}" type="presOf" srcId="{8DA1F8FE-96B7-42B2-BC6E-E255F353B95D}" destId="{3D86F495-DE84-43EB-8823-9E11DC38DFF2}" srcOrd="0" destOrd="0" presId="urn:microsoft.com/office/officeart/2005/8/layout/vList2"/>
    <dgm:cxn modelId="{686E9D1E-FE88-4EA1-B3BC-57AD72D1BEF4}" type="presOf" srcId="{EFA1ACFE-0F56-410F-8F73-9ED7EB3FB7E9}" destId="{7D4932E2-6E2D-496F-9638-E3B668B4BB77}" srcOrd="0" destOrd="0" presId="urn:microsoft.com/office/officeart/2005/8/layout/vList2"/>
    <dgm:cxn modelId="{B4028338-FC1C-4CEA-A22F-A301077D67D9}" srcId="{8DA1F8FE-96B7-42B2-BC6E-E255F353B95D}" destId="{336B244B-5A57-46B7-9A6A-F4BBF1406FCF}" srcOrd="2" destOrd="0" parTransId="{7830B4E8-3D96-4925-88FC-3D29E0653B10}" sibTransId="{BC488038-E147-43E6-B0CD-1DD23E26D555}"/>
    <dgm:cxn modelId="{E2097D50-1B24-4D3B-A31F-EFF170E36E3A}" type="presOf" srcId="{0AF8A27B-D12E-49DD-82AB-3B7652F0D59D}" destId="{340A68DC-149E-4060-B35E-9554B282A6A8}" srcOrd="0" destOrd="0" presId="urn:microsoft.com/office/officeart/2005/8/layout/vList2"/>
    <dgm:cxn modelId="{81489D70-16D4-40D3-A90C-6DFACAE0C03E}" type="presOf" srcId="{336B244B-5A57-46B7-9A6A-F4BBF1406FCF}" destId="{785E8106-817D-4BF7-B82B-4ED79CAC91D9}" srcOrd="0" destOrd="0" presId="urn:microsoft.com/office/officeart/2005/8/layout/vList2"/>
    <dgm:cxn modelId="{E76B688A-64A7-49A2-A539-9D3FC00CAE97}" srcId="{8DA1F8FE-96B7-42B2-BC6E-E255F353B95D}" destId="{0AF8A27B-D12E-49DD-82AB-3B7652F0D59D}" srcOrd="4" destOrd="0" parTransId="{12B4A701-16F0-4DCF-9407-5F0454ACC54F}" sibTransId="{DA379E03-436E-42D8-A0CD-5CA56375C2B2}"/>
    <dgm:cxn modelId="{57EE048D-103A-41ED-957B-BC0944B53A95}" type="presOf" srcId="{69CBAC51-EFD9-4E2A-A699-B34056DD5897}" destId="{D9B6C396-F293-4998-82DC-BBD52FE78CD3}" srcOrd="0" destOrd="0" presId="urn:microsoft.com/office/officeart/2005/8/layout/vList2"/>
    <dgm:cxn modelId="{4A286B9A-2272-4A1C-9033-BCCDEDF9CF9C}" srcId="{8DA1F8FE-96B7-42B2-BC6E-E255F353B95D}" destId="{EFA1ACFE-0F56-410F-8F73-9ED7EB3FB7E9}" srcOrd="3" destOrd="0" parTransId="{6C77B007-5C59-4335-904E-07BD3FC8A9B3}" sibTransId="{9C85DA1B-46C4-43B4-BDD1-BB34FB228FAB}"/>
    <dgm:cxn modelId="{6E9D999E-2924-4167-99E2-ED78E8108DB2}" srcId="{336B244B-5A57-46B7-9A6A-F4BBF1406FCF}" destId="{69CBAC51-EFD9-4E2A-A699-B34056DD5897}" srcOrd="0" destOrd="0" parTransId="{FF45649C-3F2E-4E56-B34B-2499E9A8FAEE}" sibTransId="{DEFB91D9-8819-4582-89AF-BA2246AC677D}"/>
    <dgm:cxn modelId="{A5433BAA-82CD-4C07-A262-5F7F26ACBE86}" srcId="{8DA1F8FE-96B7-42B2-BC6E-E255F353B95D}" destId="{B7CD7601-12F5-4922-8FA0-444A613421DE}" srcOrd="0" destOrd="0" parTransId="{CE5FF3FC-5A60-48BB-89A2-02D466701E8C}" sibTransId="{73A9E83B-6F50-44EC-AB1D-B3523C8C4A69}"/>
    <dgm:cxn modelId="{BDC4B9BD-4300-4505-A986-BA3B3E6F47D5}" srcId="{336B244B-5A57-46B7-9A6A-F4BBF1406FCF}" destId="{D7F2A98B-4DEE-426A-8F0E-AA2DF0E0E5DE}" srcOrd="1" destOrd="0" parTransId="{74DC7468-99DD-4DC8-8683-844755E4A99C}" sibTransId="{7E7C769D-7929-4BB3-B8DB-F6EC1587028F}"/>
    <dgm:cxn modelId="{C5B145C0-B24E-4ACA-B94A-10654EA7910F}" type="presOf" srcId="{D7F2A98B-4DEE-426A-8F0E-AA2DF0E0E5DE}" destId="{D9B6C396-F293-4998-82DC-BBD52FE78CD3}" srcOrd="0" destOrd="1" presId="urn:microsoft.com/office/officeart/2005/8/layout/vList2"/>
    <dgm:cxn modelId="{2639C8CD-13BE-4A05-9C75-3E2F820052EF}" type="presOf" srcId="{B7CD7601-12F5-4922-8FA0-444A613421DE}" destId="{9B5ED519-4FB9-48E6-9BFB-1E6F16D2210E}" srcOrd="0" destOrd="0" presId="urn:microsoft.com/office/officeart/2005/8/layout/vList2"/>
    <dgm:cxn modelId="{ACC95FDD-D3AA-497D-A41C-E6F99431E2E1}" srcId="{8DA1F8FE-96B7-42B2-BC6E-E255F353B95D}" destId="{3F6CE463-130E-4CE3-B726-21BC1650DF0D}" srcOrd="1" destOrd="0" parTransId="{0D9271BF-A176-4DFB-83F7-651B996D49EF}" sibTransId="{F85CB815-C8A1-4C5F-8845-3D54C9D48062}"/>
    <dgm:cxn modelId="{6C68DCED-6192-48E7-A822-9941B97D975C}" type="presOf" srcId="{3F6CE463-130E-4CE3-B726-21BC1650DF0D}" destId="{B2272F27-F9F5-4246-B5C5-64EF639DB91A}" srcOrd="0" destOrd="0" presId="urn:microsoft.com/office/officeart/2005/8/layout/vList2"/>
    <dgm:cxn modelId="{710DB8C2-823D-411F-AFC1-71FE318734BC}" type="presParOf" srcId="{3D86F495-DE84-43EB-8823-9E11DC38DFF2}" destId="{9B5ED519-4FB9-48E6-9BFB-1E6F16D2210E}" srcOrd="0" destOrd="0" presId="urn:microsoft.com/office/officeart/2005/8/layout/vList2"/>
    <dgm:cxn modelId="{82AD0CE8-AD26-4A2F-B8E3-249E914033D8}" type="presParOf" srcId="{3D86F495-DE84-43EB-8823-9E11DC38DFF2}" destId="{696A9940-46FA-498D-A146-5315ADE18F28}" srcOrd="1" destOrd="0" presId="urn:microsoft.com/office/officeart/2005/8/layout/vList2"/>
    <dgm:cxn modelId="{5FC59F0D-43A0-45C8-9EDE-4B1713BF8840}" type="presParOf" srcId="{3D86F495-DE84-43EB-8823-9E11DC38DFF2}" destId="{B2272F27-F9F5-4246-B5C5-64EF639DB91A}" srcOrd="2" destOrd="0" presId="urn:microsoft.com/office/officeart/2005/8/layout/vList2"/>
    <dgm:cxn modelId="{20B61D23-47B7-429B-8556-464908151459}" type="presParOf" srcId="{3D86F495-DE84-43EB-8823-9E11DC38DFF2}" destId="{157DADBB-A41C-4254-82D4-F143AACE763B}" srcOrd="3" destOrd="0" presId="urn:microsoft.com/office/officeart/2005/8/layout/vList2"/>
    <dgm:cxn modelId="{ACE64CB0-E426-47BF-8C00-13F2BB148A89}" type="presParOf" srcId="{3D86F495-DE84-43EB-8823-9E11DC38DFF2}" destId="{785E8106-817D-4BF7-B82B-4ED79CAC91D9}" srcOrd="4" destOrd="0" presId="urn:microsoft.com/office/officeart/2005/8/layout/vList2"/>
    <dgm:cxn modelId="{159A8EC4-BEC3-4360-9E18-4079872B93C1}" type="presParOf" srcId="{3D86F495-DE84-43EB-8823-9E11DC38DFF2}" destId="{D9B6C396-F293-4998-82DC-BBD52FE78CD3}" srcOrd="5" destOrd="0" presId="urn:microsoft.com/office/officeart/2005/8/layout/vList2"/>
    <dgm:cxn modelId="{30B36476-6C42-4A11-A462-8368DF98CFED}" type="presParOf" srcId="{3D86F495-DE84-43EB-8823-9E11DC38DFF2}" destId="{7D4932E2-6E2D-496F-9638-E3B668B4BB77}" srcOrd="6" destOrd="0" presId="urn:microsoft.com/office/officeart/2005/8/layout/vList2"/>
    <dgm:cxn modelId="{0D6A6129-70CD-47E2-AC8D-471157770F4D}" type="presParOf" srcId="{3D86F495-DE84-43EB-8823-9E11DC38DFF2}" destId="{ACF07C67-6DC9-4C4A-8C42-692C53D97659}" srcOrd="7" destOrd="0" presId="urn:microsoft.com/office/officeart/2005/8/layout/vList2"/>
    <dgm:cxn modelId="{FB4331DF-FC57-4E74-9BC4-94048A634050}" type="presParOf" srcId="{3D86F495-DE84-43EB-8823-9E11DC38DFF2}" destId="{340A68DC-149E-4060-B35E-9554B282A6A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916DB-5A9A-463A-863E-48EC5A31DA1B}">
      <dsp:nvSpPr>
        <dsp:cNvPr id="0" name=""/>
        <dsp:cNvSpPr/>
      </dsp:nvSpPr>
      <dsp:spPr>
        <a:xfrm>
          <a:off x="0" y="0"/>
          <a:ext cx="7200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15439-1943-4729-BCD6-37404E12677D}">
      <dsp:nvSpPr>
        <dsp:cNvPr id="0" name=""/>
        <dsp:cNvSpPr/>
      </dsp:nvSpPr>
      <dsp:spPr>
        <a:xfrm>
          <a:off x="0" y="0"/>
          <a:ext cx="7200900" cy="116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 dirty="0"/>
            <a:t>Introductie financiering culturele activiteiten</a:t>
          </a:r>
          <a:endParaRPr lang="en-US" sz="3400" kern="1200" dirty="0"/>
        </a:p>
      </dsp:txBody>
      <dsp:txXfrm>
        <a:off x="0" y="0"/>
        <a:ext cx="7200900" cy="1169987"/>
      </dsp:txXfrm>
    </dsp:sp>
    <dsp:sp modelId="{F96E970E-AAC5-41B4-929B-21D35EAEAA93}">
      <dsp:nvSpPr>
        <dsp:cNvPr id="0" name=""/>
        <dsp:cNvSpPr/>
      </dsp:nvSpPr>
      <dsp:spPr>
        <a:xfrm>
          <a:off x="0" y="1169987"/>
          <a:ext cx="7200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E0FC0-9039-4AEB-B1BE-A44059AADCCC}">
      <dsp:nvSpPr>
        <dsp:cNvPr id="0" name=""/>
        <dsp:cNvSpPr/>
      </dsp:nvSpPr>
      <dsp:spPr>
        <a:xfrm>
          <a:off x="0" y="1169987"/>
          <a:ext cx="7200900" cy="116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 dirty="0"/>
            <a:t>Presentatie </a:t>
          </a:r>
          <a:r>
            <a:rPr lang="nl-NL" sz="3400" kern="1200" dirty="0" err="1"/>
            <a:t>VSBfonds</a:t>
          </a:r>
          <a:endParaRPr lang="en-US" sz="3400" kern="1200" dirty="0"/>
        </a:p>
      </dsp:txBody>
      <dsp:txXfrm>
        <a:off x="0" y="1169987"/>
        <a:ext cx="7200900" cy="1169987"/>
      </dsp:txXfrm>
    </dsp:sp>
    <dsp:sp modelId="{3B97A3C0-4E3F-491E-955F-C2893CE7C74A}">
      <dsp:nvSpPr>
        <dsp:cNvPr id="0" name=""/>
        <dsp:cNvSpPr/>
      </dsp:nvSpPr>
      <dsp:spPr>
        <a:xfrm>
          <a:off x="0" y="2339974"/>
          <a:ext cx="7200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A44E-E3B8-4F4A-92B4-BC7941EE86BD}">
      <dsp:nvSpPr>
        <dsp:cNvPr id="0" name=""/>
        <dsp:cNvSpPr/>
      </dsp:nvSpPr>
      <dsp:spPr>
        <a:xfrm>
          <a:off x="0" y="2339974"/>
          <a:ext cx="7200900" cy="116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 dirty="0"/>
            <a:t>Presentatie Fonds voor Cultuurparticipatie</a:t>
          </a:r>
          <a:endParaRPr lang="en-US" sz="3400" kern="1200" dirty="0"/>
        </a:p>
      </dsp:txBody>
      <dsp:txXfrm>
        <a:off x="0" y="2339974"/>
        <a:ext cx="7200900" cy="1169987"/>
      </dsp:txXfrm>
    </dsp:sp>
    <dsp:sp modelId="{5483175F-7113-4EA9-9946-B683CD163864}">
      <dsp:nvSpPr>
        <dsp:cNvPr id="0" name=""/>
        <dsp:cNvSpPr/>
      </dsp:nvSpPr>
      <dsp:spPr>
        <a:xfrm>
          <a:off x="0" y="3509962"/>
          <a:ext cx="7200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303BC-1B13-4EA4-B302-FCF1B62BCE18}">
      <dsp:nvSpPr>
        <dsp:cNvPr id="0" name=""/>
        <dsp:cNvSpPr/>
      </dsp:nvSpPr>
      <dsp:spPr>
        <a:xfrm>
          <a:off x="0" y="3509962"/>
          <a:ext cx="7200900" cy="116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Informeel kwartiertje</a:t>
          </a:r>
          <a:endParaRPr lang="en-US" sz="3400" kern="1200"/>
        </a:p>
      </dsp:txBody>
      <dsp:txXfrm>
        <a:off x="0" y="3509962"/>
        <a:ext cx="7200900" cy="1169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8B29E-E43B-4099-B029-6A2B68F8136F}">
      <dsp:nvSpPr>
        <dsp:cNvPr id="0" name=""/>
        <dsp:cNvSpPr/>
      </dsp:nvSpPr>
      <dsp:spPr>
        <a:xfrm>
          <a:off x="0" y="32915"/>
          <a:ext cx="72009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Uitgewerkt plan</a:t>
          </a:r>
          <a:endParaRPr lang="en-US" sz="2800" kern="1200" dirty="0"/>
        </a:p>
      </dsp:txBody>
      <dsp:txXfrm>
        <a:off x="31984" y="64899"/>
        <a:ext cx="7136932" cy="591232"/>
      </dsp:txXfrm>
    </dsp:sp>
    <dsp:sp modelId="{575A4F1B-C9A8-4A57-BE23-5A503BC59A9D}">
      <dsp:nvSpPr>
        <dsp:cNvPr id="0" name=""/>
        <dsp:cNvSpPr/>
      </dsp:nvSpPr>
      <dsp:spPr>
        <a:xfrm>
          <a:off x="0" y="688115"/>
          <a:ext cx="7200900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29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2200" kern="1200"/>
            <a:t>Wat ga je precies doen?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2200" kern="1200"/>
            <a:t>Wie is je doelgroep?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2200" kern="1200"/>
            <a:t>Wat wil je bereiken?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2200" kern="1200"/>
            <a:t>Wat is de planning</a:t>
          </a:r>
          <a:endParaRPr lang="en-US" sz="2200" kern="1200"/>
        </a:p>
      </dsp:txBody>
      <dsp:txXfrm>
        <a:off x="0" y="688115"/>
        <a:ext cx="7200900" cy="1449000"/>
      </dsp:txXfrm>
    </dsp:sp>
    <dsp:sp modelId="{D368FD36-8C22-48A9-B3E9-251275A56C33}">
      <dsp:nvSpPr>
        <dsp:cNvPr id="0" name=""/>
        <dsp:cNvSpPr/>
      </dsp:nvSpPr>
      <dsp:spPr>
        <a:xfrm>
          <a:off x="0" y="2137115"/>
          <a:ext cx="72009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Uitgewerkte begroting</a:t>
          </a:r>
          <a:endParaRPr lang="en-US" sz="2800" kern="1200"/>
        </a:p>
      </dsp:txBody>
      <dsp:txXfrm>
        <a:off x="31984" y="2169099"/>
        <a:ext cx="7136932" cy="591232"/>
      </dsp:txXfrm>
    </dsp:sp>
    <dsp:sp modelId="{9DBA9479-171B-4231-83AF-D297C82F9C9E}">
      <dsp:nvSpPr>
        <dsp:cNvPr id="0" name=""/>
        <dsp:cNvSpPr/>
      </dsp:nvSpPr>
      <dsp:spPr>
        <a:xfrm>
          <a:off x="0" y="2792315"/>
          <a:ext cx="7200900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29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2200" kern="1200"/>
            <a:t>Hoeveel geld heb je nodig?</a:t>
          </a:r>
          <a:endParaRPr lang="en-US" sz="2200" kern="1200"/>
        </a:p>
      </dsp:txBody>
      <dsp:txXfrm>
        <a:off x="0" y="2792315"/>
        <a:ext cx="7200900" cy="463680"/>
      </dsp:txXfrm>
    </dsp:sp>
    <dsp:sp modelId="{8E941C91-1D76-4553-9661-37F3CBBEEE5C}">
      <dsp:nvSpPr>
        <dsp:cNvPr id="0" name=""/>
        <dsp:cNvSpPr/>
      </dsp:nvSpPr>
      <dsp:spPr>
        <a:xfrm>
          <a:off x="0" y="3255995"/>
          <a:ext cx="72009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Rechtspersoon</a:t>
          </a:r>
          <a:endParaRPr lang="en-US" sz="2800" kern="1200"/>
        </a:p>
      </dsp:txBody>
      <dsp:txXfrm>
        <a:off x="31984" y="3287979"/>
        <a:ext cx="7136932" cy="591232"/>
      </dsp:txXfrm>
    </dsp:sp>
    <dsp:sp modelId="{34868AF8-B899-445F-9F1B-E1B1672D6CB4}">
      <dsp:nvSpPr>
        <dsp:cNvPr id="0" name=""/>
        <dsp:cNvSpPr/>
      </dsp:nvSpPr>
      <dsp:spPr>
        <a:xfrm>
          <a:off x="0" y="3991835"/>
          <a:ext cx="72009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Samenwerkingspartner</a:t>
          </a:r>
          <a:endParaRPr lang="en-US" sz="2800" kern="1200"/>
        </a:p>
      </dsp:txBody>
      <dsp:txXfrm>
        <a:off x="31984" y="4023819"/>
        <a:ext cx="7136932" cy="591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ED519-4FB9-48E6-9BFB-1E6F16D2210E}">
      <dsp:nvSpPr>
        <dsp:cNvPr id="0" name=""/>
        <dsp:cNvSpPr/>
      </dsp:nvSpPr>
      <dsp:spPr>
        <a:xfrm>
          <a:off x="0" y="59149"/>
          <a:ext cx="7200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Zoek een fonds dat bij je project past</a:t>
          </a:r>
          <a:r>
            <a:rPr lang="nl-NL" sz="2000" kern="1200" dirty="0"/>
            <a:t>: bijv. via Fondsenboek (Walburg Pers), fondsenwerver, internet</a:t>
          </a:r>
          <a:endParaRPr lang="en-US" sz="2000" kern="1200" dirty="0"/>
        </a:p>
      </dsp:txBody>
      <dsp:txXfrm>
        <a:off x="37696" y="96845"/>
        <a:ext cx="7125508" cy="696808"/>
      </dsp:txXfrm>
    </dsp:sp>
    <dsp:sp modelId="{B2272F27-F9F5-4246-B5C5-64EF639DB91A}">
      <dsp:nvSpPr>
        <dsp:cNvPr id="0" name=""/>
        <dsp:cNvSpPr/>
      </dsp:nvSpPr>
      <dsp:spPr>
        <a:xfrm>
          <a:off x="0" y="888949"/>
          <a:ext cx="7200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Voorwaarden</a:t>
          </a:r>
          <a:r>
            <a:rPr lang="nl-NL" sz="2000" kern="1200" dirty="0"/>
            <a:t> verschillen per fonds: </a:t>
          </a:r>
          <a:r>
            <a:rPr lang="nl-NL" sz="2000" b="1" kern="1200" dirty="0"/>
            <a:t>check, check, check</a:t>
          </a:r>
          <a:endParaRPr lang="en-US" sz="2000" b="1" kern="1200" dirty="0"/>
        </a:p>
      </dsp:txBody>
      <dsp:txXfrm>
        <a:off x="37696" y="926645"/>
        <a:ext cx="7125508" cy="696808"/>
      </dsp:txXfrm>
    </dsp:sp>
    <dsp:sp modelId="{785E8106-817D-4BF7-B82B-4ED79CAC91D9}">
      <dsp:nvSpPr>
        <dsp:cNvPr id="0" name=""/>
        <dsp:cNvSpPr/>
      </dsp:nvSpPr>
      <dsp:spPr>
        <a:xfrm>
          <a:off x="0" y="1718750"/>
          <a:ext cx="7200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/>
            <a:t>Goed, volledig plan</a:t>
          </a:r>
          <a:r>
            <a:rPr lang="nl-NL" sz="2000" kern="1200"/>
            <a:t>:</a:t>
          </a:r>
          <a:endParaRPr lang="en-US" sz="2000" kern="1200"/>
        </a:p>
      </dsp:txBody>
      <dsp:txXfrm>
        <a:off x="37696" y="1756446"/>
        <a:ext cx="7125508" cy="696808"/>
      </dsp:txXfrm>
    </dsp:sp>
    <dsp:sp modelId="{D9B6C396-F293-4998-82DC-BBD52FE78CD3}">
      <dsp:nvSpPr>
        <dsp:cNvPr id="0" name=""/>
        <dsp:cNvSpPr/>
      </dsp:nvSpPr>
      <dsp:spPr>
        <a:xfrm>
          <a:off x="0" y="2490950"/>
          <a:ext cx="7200900" cy="52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29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/>
            <a:t>wie - wat – waarom – hoe – wanneer – met wie?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/>
            <a:t>dat voldoet aan de criteria van het fonds</a:t>
          </a:r>
          <a:endParaRPr lang="en-US" sz="1600" kern="1200"/>
        </a:p>
      </dsp:txBody>
      <dsp:txXfrm>
        <a:off x="0" y="2490950"/>
        <a:ext cx="7200900" cy="527850"/>
      </dsp:txXfrm>
    </dsp:sp>
    <dsp:sp modelId="{7D4932E2-6E2D-496F-9638-E3B668B4BB77}">
      <dsp:nvSpPr>
        <dsp:cNvPr id="0" name=""/>
        <dsp:cNvSpPr/>
      </dsp:nvSpPr>
      <dsp:spPr>
        <a:xfrm>
          <a:off x="0" y="3018800"/>
          <a:ext cx="7200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/>
            <a:t>Realistische begroting</a:t>
          </a:r>
          <a:endParaRPr lang="en-US" sz="2000" kern="1200"/>
        </a:p>
      </dsp:txBody>
      <dsp:txXfrm>
        <a:off x="37696" y="3056496"/>
        <a:ext cx="7125508" cy="696808"/>
      </dsp:txXfrm>
    </dsp:sp>
    <dsp:sp modelId="{340A68DC-149E-4060-B35E-9554B282A6A8}">
      <dsp:nvSpPr>
        <dsp:cNvPr id="0" name=""/>
        <dsp:cNvSpPr/>
      </dsp:nvSpPr>
      <dsp:spPr>
        <a:xfrm>
          <a:off x="0" y="3848600"/>
          <a:ext cx="7200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/>
            <a:t>Rechtspersoon</a:t>
          </a:r>
          <a:endParaRPr lang="en-US" sz="2000" kern="1200"/>
        </a:p>
      </dsp:txBody>
      <dsp:txXfrm>
        <a:off x="37696" y="3886296"/>
        <a:ext cx="7125508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14-9-2021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14-9-2021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99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08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92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94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(ro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7B47BF1-2172-4C54-95C0-C4F41E09BC83}"/>
              </a:ext>
            </a:extLst>
          </p:cNvPr>
          <p:cNvSpPr>
            <a:spLocks noSelect="1"/>
          </p:cNvSpPr>
          <p:nvPr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a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1BB3798-7466-47F8-9FF5-3EB692D1DA99}"/>
              </a:ext>
            </a:extLst>
          </p:cNvPr>
          <p:cNvSpPr>
            <a:spLocks noSelect="1" noEditPoints="1"/>
          </p:cNvSpPr>
          <p:nvPr/>
        </p:nvSpPr>
        <p:spPr bwMode="gray">
          <a:xfrm>
            <a:off x="3043238" y="0"/>
            <a:ext cx="5405438" cy="6858000"/>
          </a:xfrm>
          <a:custGeom>
            <a:avLst/>
            <a:gdLst>
              <a:gd name="T0" fmla="*/ 17021 w 17021"/>
              <a:gd name="T1" fmla="*/ 12505 h 21600"/>
              <a:gd name="T2" fmla="*/ 17021 w 17021"/>
              <a:gd name="T3" fmla="*/ 15638 h 21600"/>
              <a:gd name="T4" fmla="*/ 13621 w 17021"/>
              <a:gd name="T5" fmla="*/ 19038 h 21600"/>
              <a:gd name="T6" fmla="*/ 13474 w 17021"/>
              <a:gd name="T7" fmla="*/ 19038 h 21600"/>
              <a:gd name="T8" fmla="*/ 10074 w 17021"/>
              <a:gd name="T9" fmla="*/ 15638 h 21600"/>
              <a:gd name="T10" fmla="*/ 10074 w 17021"/>
              <a:gd name="T11" fmla="*/ 12505 h 21600"/>
              <a:gd name="T12" fmla="*/ 13474 w 17021"/>
              <a:gd name="T13" fmla="*/ 9105 h 21600"/>
              <a:gd name="T14" fmla="*/ 13621 w 17021"/>
              <a:gd name="T15" fmla="*/ 9105 h 21600"/>
              <a:gd name="T16" fmla="*/ 17021 w 17021"/>
              <a:gd name="T17" fmla="*/ 12505 h 21600"/>
              <a:gd name="T18" fmla="*/ 6437 w 17021"/>
              <a:gd name="T19" fmla="*/ 15113 h 21600"/>
              <a:gd name="T20" fmla="*/ 4070 w 17021"/>
              <a:gd name="T21" fmla="*/ 21600 h 21600"/>
              <a:gd name="T22" fmla="*/ 10390 w 17021"/>
              <a:gd name="T23" fmla="*/ 21600 h 21600"/>
              <a:gd name="T24" fmla="*/ 8001 w 17021"/>
              <a:gd name="T25" fmla="*/ 15113 h 21600"/>
              <a:gd name="T26" fmla="*/ 6437 w 17021"/>
              <a:gd name="T27" fmla="*/ 15113 h 21600"/>
              <a:gd name="T28" fmla="*/ 3994 w 17021"/>
              <a:gd name="T29" fmla="*/ 7475 h 21600"/>
              <a:gd name="T30" fmla="*/ 7567 w 17021"/>
              <a:gd name="T31" fmla="*/ 2773 h 21600"/>
              <a:gd name="T32" fmla="*/ 0 w 17021"/>
              <a:gd name="T33" fmla="*/ 2773 h 21600"/>
              <a:gd name="T34" fmla="*/ 0 w 17021"/>
              <a:gd name="T35" fmla="*/ 12177 h 21600"/>
              <a:gd name="T36" fmla="*/ 7407 w 17021"/>
              <a:gd name="T37" fmla="*/ 12147 h 21600"/>
              <a:gd name="T38" fmla="*/ 3994 w 17021"/>
              <a:gd name="T39" fmla="*/ 7475 h 21600"/>
              <a:gd name="T40" fmla="*/ 14804 w 17021"/>
              <a:gd name="T41" fmla="*/ 0 h 21600"/>
              <a:gd name="T42" fmla="*/ 8578 w 17021"/>
              <a:gd name="T43" fmla="*/ 0 h 21600"/>
              <a:gd name="T44" fmla="*/ 8578 w 17021"/>
              <a:gd name="T45" fmla="*/ 6362 h 21600"/>
              <a:gd name="T46" fmla="*/ 14804 w 17021"/>
              <a:gd name="T47" fmla="*/ 6362 h 21600"/>
              <a:gd name="T48" fmla="*/ 14804 w 17021"/>
              <a:gd name="T4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021" h="21600">
                <a:moveTo>
                  <a:pt x="17021" y="12505"/>
                </a:moveTo>
                <a:cubicBezTo>
                  <a:pt x="17021" y="15638"/>
                  <a:pt x="17021" y="15638"/>
                  <a:pt x="17021" y="15638"/>
                </a:cubicBezTo>
                <a:cubicBezTo>
                  <a:pt x="17021" y="19038"/>
                  <a:pt x="13621" y="19038"/>
                  <a:pt x="13621" y="19038"/>
                </a:cubicBezTo>
                <a:cubicBezTo>
                  <a:pt x="13474" y="19038"/>
                  <a:pt x="13474" y="19038"/>
                  <a:pt x="13474" y="19038"/>
                </a:cubicBezTo>
                <a:cubicBezTo>
                  <a:pt x="10074" y="19038"/>
                  <a:pt x="10074" y="15638"/>
                  <a:pt x="10074" y="15638"/>
                </a:cubicBezTo>
                <a:cubicBezTo>
                  <a:pt x="10074" y="12505"/>
                  <a:pt x="10074" y="12505"/>
                  <a:pt x="10074" y="12505"/>
                </a:cubicBezTo>
                <a:cubicBezTo>
                  <a:pt x="10074" y="9105"/>
                  <a:pt x="13474" y="9105"/>
                  <a:pt x="13474" y="9105"/>
                </a:cubicBezTo>
                <a:cubicBezTo>
                  <a:pt x="13621" y="9105"/>
                  <a:pt x="13621" y="9105"/>
                  <a:pt x="13621" y="9105"/>
                </a:cubicBezTo>
                <a:cubicBezTo>
                  <a:pt x="17021" y="9105"/>
                  <a:pt x="17021" y="12505"/>
                  <a:pt x="17021" y="12505"/>
                </a:cubicBezTo>
                <a:close/>
                <a:moveTo>
                  <a:pt x="6437" y="15113"/>
                </a:moveTo>
                <a:cubicBezTo>
                  <a:pt x="4070" y="21600"/>
                  <a:pt x="4070" y="21600"/>
                  <a:pt x="4070" y="21600"/>
                </a:cubicBezTo>
                <a:cubicBezTo>
                  <a:pt x="10390" y="21600"/>
                  <a:pt x="10390" y="21600"/>
                  <a:pt x="10390" y="21600"/>
                </a:cubicBezTo>
                <a:cubicBezTo>
                  <a:pt x="8001" y="15113"/>
                  <a:pt x="8001" y="15113"/>
                  <a:pt x="8001" y="15113"/>
                </a:cubicBezTo>
                <a:lnTo>
                  <a:pt x="6437" y="15113"/>
                </a:lnTo>
                <a:close/>
                <a:moveTo>
                  <a:pt x="3994" y="7475"/>
                </a:moveTo>
                <a:cubicBezTo>
                  <a:pt x="7567" y="2773"/>
                  <a:pt x="7567" y="2773"/>
                  <a:pt x="7567" y="2773"/>
                </a:cubicBezTo>
                <a:cubicBezTo>
                  <a:pt x="0" y="2773"/>
                  <a:pt x="0" y="2773"/>
                  <a:pt x="0" y="2773"/>
                </a:cubicBezTo>
                <a:cubicBezTo>
                  <a:pt x="0" y="12177"/>
                  <a:pt x="0" y="12177"/>
                  <a:pt x="0" y="12177"/>
                </a:cubicBezTo>
                <a:cubicBezTo>
                  <a:pt x="7407" y="12147"/>
                  <a:pt x="7407" y="12147"/>
                  <a:pt x="7407" y="12147"/>
                </a:cubicBezTo>
                <a:lnTo>
                  <a:pt x="3994" y="7475"/>
                </a:lnTo>
                <a:close/>
                <a:moveTo>
                  <a:pt x="14804" y="0"/>
                </a:moveTo>
                <a:cubicBezTo>
                  <a:pt x="8578" y="0"/>
                  <a:pt x="8578" y="0"/>
                  <a:pt x="8578" y="0"/>
                </a:cubicBezTo>
                <a:cubicBezTo>
                  <a:pt x="8578" y="6362"/>
                  <a:pt x="8578" y="6362"/>
                  <a:pt x="8578" y="6362"/>
                </a:cubicBezTo>
                <a:cubicBezTo>
                  <a:pt x="14804" y="6362"/>
                  <a:pt x="14804" y="6362"/>
                  <a:pt x="14804" y="6362"/>
                </a:cubicBezTo>
                <a:lnTo>
                  <a:pt x="148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E5E917A8-C307-4DEF-8B57-B7675FA758D5}"/>
              </a:ext>
            </a:extLst>
          </p:cNvPr>
          <p:cNvSpPr>
            <a:spLocks noSelect="1" noEditPoints="1"/>
          </p:cNvSpPr>
          <p:nvPr/>
        </p:nvSpPr>
        <p:spPr bwMode="gray">
          <a:xfrm>
            <a:off x="7620000" y="4703763"/>
            <a:ext cx="1011238" cy="1736725"/>
          </a:xfrm>
          <a:custGeom>
            <a:avLst/>
            <a:gdLst>
              <a:gd name="T0" fmla="*/ 607 w 3186"/>
              <a:gd name="T1" fmla="*/ 2253 h 5475"/>
              <a:gd name="T2" fmla="*/ 392 w 3186"/>
              <a:gd name="T3" fmla="*/ 2509 h 5475"/>
              <a:gd name="T4" fmla="*/ 392 w 3186"/>
              <a:gd name="T5" fmla="*/ 3069 h 5475"/>
              <a:gd name="T6" fmla="*/ 0 w 3186"/>
              <a:gd name="T7" fmla="*/ 3069 h 5475"/>
              <a:gd name="T8" fmla="*/ 0 w 3186"/>
              <a:gd name="T9" fmla="*/ 1209 h 5475"/>
              <a:gd name="T10" fmla="*/ 392 w 3186"/>
              <a:gd name="T11" fmla="*/ 1209 h 5475"/>
              <a:gd name="T12" fmla="*/ 392 w 3186"/>
              <a:gd name="T13" fmla="*/ 1970 h 5475"/>
              <a:gd name="T14" fmla="*/ 1009 w 3186"/>
              <a:gd name="T15" fmla="*/ 1209 h 5475"/>
              <a:gd name="T16" fmla="*/ 1489 w 3186"/>
              <a:gd name="T17" fmla="*/ 1209 h 5475"/>
              <a:gd name="T18" fmla="*/ 868 w 3186"/>
              <a:gd name="T19" fmla="*/ 1954 h 5475"/>
              <a:gd name="T20" fmla="*/ 1525 w 3186"/>
              <a:gd name="T21" fmla="*/ 3069 h 5475"/>
              <a:gd name="T22" fmla="*/ 1068 w 3186"/>
              <a:gd name="T23" fmla="*/ 3069 h 5475"/>
              <a:gd name="T24" fmla="*/ 607 w 3186"/>
              <a:gd name="T25" fmla="*/ 2253 h 5475"/>
              <a:gd name="T26" fmla="*/ 2785 w 3186"/>
              <a:gd name="T27" fmla="*/ 3682 h 5475"/>
              <a:gd name="T28" fmla="*/ 2496 w 3186"/>
              <a:gd name="T29" fmla="*/ 3927 h 5475"/>
              <a:gd name="T30" fmla="*/ 2281 w 3186"/>
              <a:gd name="T31" fmla="*/ 3839 h 5475"/>
              <a:gd name="T32" fmla="*/ 2196 w 3186"/>
              <a:gd name="T33" fmla="*/ 3336 h 5475"/>
              <a:gd name="T34" fmla="*/ 2281 w 3186"/>
              <a:gd name="T35" fmla="*/ 2833 h 5475"/>
              <a:gd name="T36" fmla="*/ 2496 w 3186"/>
              <a:gd name="T37" fmla="*/ 2744 h 5475"/>
              <a:gd name="T38" fmla="*/ 2785 w 3186"/>
              <a:gd name="T39" fmla="*/ 2989 h 5475"/>
              <a:gd name="T40" fmla="*/ 2789 w 3186"/>
              <a:gd name="T41" fmla="*/ 3003 h 5475"/>
              <a:gd name="T42" fmla="*/ 3186 w 3186"/>
              <a:gd name="T43" fmla="*/ 3003 h 5475"/>
              <a:gd name="T44" fmla="*/ 3182 w 3186"/>
              <a:gd name="T45" fmla="*/ 2982 h 5475"/>
              <a:gd name="T46" fmla="*/ 2493 w 3186"/>
              <a:gd name="T47" fmla="*/ 2390 h 5475"/>
              <a:gd name="T48" fmla="*/ 1988 w 3186"/>
              <a:gd name="T49" fmla="*/ 2595 h 5475"/>
              <a:gd name="T50" fmla="*/ 1804 w 3186"/>
              <a:gd name="T51" fmla="*/ 3287 h 5475"/>
              <a:gd name="T52" fmla="*/ 1804 w 3186"/>
              <a:gd name="T53" fmla="*/ 3385 h 5475"/>
              <a:gd name="T54" fmla="*/ 1988 w 3186"/>
              <a:gd name="T55" fmla="*/ 4076 h 5475"/>
              <a:gd name="T56" fmla="*/ 2493 w 3186"/>
              <a:gd name="T57" fmla="*/ 4281 h 5475"/>
              <a:gd name="T58" fmla="*/ 2496 w 3186"/>
              <a:gd name="T59" fmla="*/ 4281 h 5475"/>
              <a:gd name="T60" fmla="*/ 3182 w 3186"/>
              <a:gd name="T61" fmla="*/ 3690 h 5475"/>
              <a:gd name="T62" fmla="*/ 3186 w 3186"/>
              <a:gd name="T63" fmla="*/ 3668 h 5475"/>
              <a:gd name="T64" fmla="*/ 2789 w 3186"/>
              <a:gd name="T65" fmla="*/ 3668 h 5475"/>
              <a:gd name="T66" fmla="*/ 2785 w 3186"/>
              <a:gd name="T67" fmla="*/ 3682 h 5475"/>
              <a:gd name="T68" fmla="*/ 1448 w 3186"/>
              <a:gd name="T69" fmla="*/ 3615 h 5475"/>
              <a:gd name="T70" fmla="*/ 2128 w 3186"/>
              <a:gd name="T71" fmla="*/ 5475 h 5475"/>
              <a:gd name="T72" fmla="*/ 1717 w 3186"/>
              <a:gd name="T73" fmla="*/ 5475 h 5475"/>
              <a:gd name="T74" fmla="*/ 1610 w 3186"/>
              <a:gd name="T75" fmla="*/ 5152 h 5475"/>
              <a:gd name="T76" fmla="*/ 988 w 3186"/>
              <a:gd name="T77" fmla="*/ 5152 h 5475"/>
              <a:gd name="T78" fmla="*/ 877 w 3186"/>
              <a:gd name="T79" fmla="*/ 5475 h 5475"/>
              <a:gd name="T80" fmla="*/ 467 w 3186"/>
              <a:gd name="T81" fmla="*/ 5475 h 5475"/>
              <a:gd name="T82" fmla="*/ 1144 w 3186"/>
              <a:gd name="T83" fmla="*/ 3615 h 5475"/>
              <a:gd name="T84" fmla="*/ 1448 w 3186"/>
              <a:gd name="T85" fmla="*/ 3615 h 5475"/>
              <a:gd name="T86" fmla="*/ 1503 w 3186"/>
              <a:gd name="T87" fmla="*/ 4816 h 5475"/>
              <a:gd name="T88" fmla="*/ 1305 w 3186"/>
              <a:gd name="T89" fmla="*/ 4227 h 5475"/>
              <a:gd name="T90" fmla="*/ 1100 w 3186"/>
              <a:gd name="T91" fmla="*/ 4816 h 5475"/>
              <a:gd name="T92" fmla="*/ 1503 w 3186"/>
              <a:gd name="T93" fmla="*/ 4816 h 5475"/>
              <a:gd name="T94" fmla="*/ 1647 w 3186"/>
              <a:gd name="T95" fmla="*/ 1860 h 5475"/>
              <a:gd name="T96" fmla="*/ 1629 w 3186"/>
              <a:gd name="T97" fmla="*/ 1860 h 5475"/>
              <a:gd name="T98" fmla="*/ 1629 w 3186"/>
              <a:gd name="T99" fmla="*/ 0 h 5475"/>
              <a:gd name="T100" fmla="*/ 2022 w 3186"/>
              <a:gd name="T101" fmla="*/ 0 h 5475"/>
              <a:gd name="T102" fmla="*/ 2022 w 3186"/>
              <a:gd name="T103" fmla="*/ 1506 h 5475"/>
              <a:gd name="T104" fmla="*/ 2849 w 3186"/>
              <a:gd name="T105" fmla="*/ 1506 h 5475"/>
              <a:gd name="T106" fmla="*/ 2849 w 3186"/>
              <a:gd name="T107" fmla="*/ 1860 h 5475"/>
              <a:gd name="T108" fmla="*/ 1647 w 3186"/>
              <a:gd name="T109" fmla="*/ 1860 h 5475"/>
              <a:gd name="T110" fmla="*/ 1666 w 3186"/>
              <a:gd name="T111" fmla="*/ 1823 h 5475"/>
              <a:gd name="T112" fmla="*/ 2813 w 3186"/>
              <a:gd name="T113" fmla="*/ 1823 h 5475"/>
              <a:gd name="T114" fmla="*/ 2813 w 3186"/>
              <a:gd name="T115" fmla="*/ 1542 h 5475"/>
              <a:gd name="T116" fmla="*/ 1985 w 3186"/>
              <a:gd name="T117" fmla="*/ 1542 h 5475"/>
              <a:gd name="T118" fmla="*/ 1985 w 3186"/>
              <a:gd name="T119" fmla="*/ 36 h 5475"/>
              <a:gd name="T120" fmla="*/ 1666 w 3186"/>
              <a:gd name="T121" fmla="*/ 36 h 5475"/>
              <a:gd name="T122" fmla="*/ 1666 w 3186"/>
              <a:gd name="T123" fmla="*/ 1823 h 5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86" h="5475">
                <a:moveTo>
                  <a:pt x="607" y="2253"/>
                </a:moveTo>
                <a:cubicBezTo>
                  <a:pt x="392" y="2509"/>
                  <a:pt x="392" y="2509"/>
                  <a:pt x="392" y="2509"/>
                </a:cubicBezTo>
                <a:cubicBezTo>
                  <a:pt x="392" y="3069"/>
                  <a:pt x="392" y="3069"/>
                  <a:pt x="392" y="3069"/>
                </a:cubicBezTo>
                <a:cubicBezTo>
                  <a:pt x="0" y="3069"/>
                  <a:pt x="0" y="3069"/>
                  <a:pt x="0" y="3069"/>
                </a:cubicBezTo>
                <a:cubicBezTo>
                  <a:pt x="0" y="1209"/>
                  <a:pt x="0" y="1209"/>
                  <a:pt x="0" y="1209"/>
                </a:cubicBezTo>
                <a:cubicBezTo>
                  <a:pt x="392" y="1209"/>
                  <a:pt x="392" y="1209"/>
                  <a:pt x="392" y="1209"/>
                </a:cubicBezTo>
                <a:cubicBezTo>
                  <a:pt x="392" y="1970"/>
                  <a:pt x="392" y="1970"/>
                  <a:pt x="392" y="1970"/>
                </a:cubicBezTo>
                <a:cubicBezTo>
                  <a:pt x="1009" y="1209"/>
                  <a:pt x="1009" y="1209"/>
                  <a:pt x="1009" y="1209"/>
                </a:cubicBezTo>
                <a:cubicBezTo>
                  <a:pt x="1489" y="1209"/>
                  <a:pt x="1489" y="1209"/>
                  <a:pt x="1489" y="1209"/>
                </a:cubicBezTo>
                <a:cubicBezTo>
                  <a:pt x="868" y="1954"/>
                  <a:pt x="868" y="1954"/>
                  <a:pt x="868" y="1954"/>
                </a:cubicBezTo>
                <a:cubicBezTo>
                  <a:pt x="1525" y="3069"/>
                  <a:pt x="1525" y="3069"/>
                  <a:pt x="1525" y="3069"/>
                </a:cubicBezTo>
                <a:cubicBezTo>
                  <a:pt x="1068" y="3069"/>
                  <a:pt x="1068" y="3069"/>
                  <a:pt x="1068" y="3069"/>
                </a:cubicBezTo>
                <a:lnTo>
                  <a:pt x="607" y="2253"/>
                </a:lnTo>
                <a:close/>
                <a:moveTo>
                  <a:pt x="2785" y="3682"/>
                </a:moveTo>
                <a:cubicBezTo>
                  <a:pt x="2749" y="3824"/>
                  <a:pt x="2666" y="3926"/>
                  <a:pt x="2496" y="3927"/>
                </a:cubicBezTo>
                <a:cubicBezTo>
                  <a:pt x="2403" y="3927"/>
                  <a:pt x="2329" y="3893"/>
                  <a:pt x="2281" y="3839"/>
                </a:cubicBezTo>
                <a:cubicBezTo>
                  <a:pt x="2217" y="3767"/>
                  <a:pt x="2196" y="3687"/>
                  <a:pt x="2196" y="3336"/>
                </a:cubicBezTo>
                <a:cubicBezTo>
                  <a:pt x="2196" y="2984"/>
                  <a:pt x="2217" y="2904"/>
                  <a:pt x="2281" y="2833"/>
                </a:cubicBezTo>
                <a:cubicBezTo>
                  <a:pt x="2329" y="2778"/>
                  <a:pt x="2403" y="2744"/>
                  <a:pt x="2496" y="2744"/>
                </a:cubicBezTo>
                <a:cubicBezTo>
                  <a:pt x="2666" y="2745"/>
                  <a:pt x="2749" y="2848"/>
                  <a:pt x="2785" y="2989"/>
                </a:cubicBezTo>
                <a:cubicBezTo>
                  <a:pt x="2789" y="3003"/>
                  <a:pt x="2789" y="3003"/>
                  <a:pt x="2789" y="3003"/>
                </a:cubicBezTo>
                <a:cubicBezTo>
                  <a:pt x="3186" y="3003"/>
                  <a:pt x="3186" y="3003"/>
                  <a:pt x="3186" y="3003"/>
                </a:cubicBezTo>
                <a:cubicBezTo>
                  <a:pt x="3182" y="2982"/>
                  <a:pt x="3182" y="2982"/>
                  <a:pt x="3182" y="2982"/>
                </a:cubicBezTo>
                <a:cubicBezTo>
                  <a:pt x="3118" y="2592"/>
                  <a:pt x="2841" y="2389"/>
                  <a:pt x="2493" y="2390"/>
                </a:cubicBezTo>
                <a:cubicBezTo>
                  <a:pt x="2289" y="2390"/>
                  <a:pt x="2119" y="2464"/>
                  <a:pt x="1988" y="2595"/>
                </a:cubicBezTo>
                <a:cubicBezTo>
                  <a:pt x="1808" y="2776"/>
                  <a:pt x="1804" y="2997"/>
                  <a:pt x="1804" y="3287"/>
                </a:cubicBezTo>
                <a:cubicBezTo>
                  <a:pt x="1804" y="3385"/>
                  <a:pt x="1804" y="3385"/>
                  <a:pt x="1804" y="3385"/>
                </a:cubicBezTo>
                <a:cubicBezTo>
                  <a:pt x="1804" y="3674"/>
                  <a:pt x="1808" y="3895"/>
                  <a:pt x="1988" y="4076"/>
                </a:cubicBezTo>
                <a:cubicBezTo>
                  <a:pt x="2119" y="4207"/>
                  <a:pt x="2289" y="4281"/>
                  <a:pt x="2493" y="4281"/>
                </a:cubicBezTo>
                <a:cubicBezTo>
                  <a:pt x="2496" y="4281"/>
                  <a:pt x="2496" y="4281"/>
                  <a:pt x="2496" y="4281"/>
                </a:cubicBezTo>
                <a:cubicBezTo>
                  <a:pt x="2840" y="4281"/>
                  <a:pt x="3118" y="4078"/>
                  <a:pt x="3182" y="3690"/>
                </a:cubicBezTo>
                <a:cubicBezTo>
                  <a:pt x="3186" y="3668"/>
                  <a:pt x="3186" y="3668"/>
                  <a:pt x="3186" y="3668"/>
                </a:cubicBezTo>
                <a:cubicBezTo>
                  <a:pt x="2789" y="3668"/>
                  <a:pt x="2789" y="3668"/>
                  <a:pt x="2789" y="3668"/>
                </a:cubicBezTo>
                <a:lnTo>
                  <a:pt x="2785" y="3682"/>
                </a:lnTo>
                <a:close/>
                <a:moveTo>
                  <a:pt x="1448" y="3615"/>
                </a:moveTo>
                <a:cubicBezTo>
                  <a:pt x="2128" y="5475"/>
                  <a:pt x="2128" y="5475"/>
                  <a:pt x="2128" y="5475"/>
                </a:cubicBezTo>
                <a:cubicBezTo>
                  <a:pt x="1717" y="5475"/>
                  <a:pt x="1717" y="5475"/>
                  <a:pt x="1717" y="5475"/>
                </a:cubicBezTo>
                <a:cubicBezTo>
                  <a:pt x="1610" y="5152"/>
                  <a:pt x="1610" y="5152"/>
                  <a:pt x="1610" y="5152"/>
                </a:cubicBezTo>
                <a:cubicBezTo>
                  <a:pt x="988" y="5152"/>
                  <a:pt x="988" y="5152"/>
                  <a:pt x="988" y="5152"/>
                </a:cubicBezTo>
                <a:cubicBezTo>
                  <a:pt x="877" y="5475"/>
                  <a:pt x="877" y="5475"/>
                  <a:pt x="877" y="5475"/>
                </a:cubicBezTo>
                <a:cubicBezTo>
                  <a:pt x="467" y="5475"/>
                  <a:pt x="467" y="5475"/>
                  <a:pt x="467" y="5475"/>
                </a:cubicBezTo>
                <a:cubicBezTo>
                  <a:pt x="1144" y="3615"/>
                  <a:pt x="1144" y="3615"/>
                  <a:pt x="1144" y="3615"/>
                </a:cubicBezTo>
                <a:lnTo>
                  <a:pt x="1448" y="3615"/>
                </a:lnTo>
                <a:close/>
                <a:moveTo>
                  <a:pt x="1503" y="4816"/>
                </a:moveTo>
                <a:cubicBezTo>
                  <a:pt x="1305" y="4227"/>
                  <a:pt x="1305" y="4227"/>
                  <a:pt x="1305" y="4227"/>
                </a:cubicBezTo>
                <a:cubicBezTo>
                  <a:pt x="1100" y="4816"/>
                  <a:pt x="1100" y="4816"/>
                  <a:pt x="1100" y="4816"/>
                </a:cubicBezTo>
                <a:lnTo>
                  <a:pt x="1503" y="4816"/>
                </a:lnTo>
                <a:close/>
                <a:moveTo>
                  <a:pt x="1647" y="1860"/>
                </a:moveTo>
                <a:cubicBezTo>
                  <a:pt x="1629" y="1860"/>
                  <a:pt x="1629" y="1860"/>
                  <a:pt x="1629" y="1860"/>
                </a:cubicBezTo>
                <a:cubicBezTo>
                  <a:pt x="1629" y="0"/>
                  <a:pt x="1629" y="0"/>
                  <a:pt x="1629" y="0"/>
                </a:cubicBezTo>
                <a:cubicBezTo>
                  <a:pt x="2022" y="0"/>
                  <a:pt x="2022" y="0"/>
                  <a:pt x="2022" y="0"/>
                </a:cubicBezTo>
                <a:cubicBezTo>
                  <a:pt x="2022" y="1506"/>
                  <a:pt x="2022" y="1506"/>
                  <a:pt x="2022" y="1506"/>
                </a:cubicBezTo>
                <a:cubicBezTo>
                  <a:pt x="2849" y="1506"/>
                  <a:pt x="2849" y="1506"/>
                  <a:pt x="2849" y="1506"/>
                </a:cubicBezTo>
                <a:cubicBezTo>
                  <a:pt x="2849" y="1860"/>
                  <a:pt x="2849" y="1860"/>
                  <a:pt x="2849" y="1860"/>
                </a:cubicBezTo>
                <a:lnTo>
                  <a:pt x="1647" y="1860"/>
                </a:lnTo>
                <a:close/>
                <a:moveTo>
                  <a:pt x="1666" y="1823"/>
                </a:moveTo>
                <a:cubicBezTo>
                  <a:pt x="2813" y="1823"/>
                  <a:pt x="2813" y="1823"/>
                  <a:pt x="2813" y="1823"/>
                </a:cubicBezTo>
                <a:cubicBezTo>
                  <a:pt x="2813" y="1542"/>
                  <a:pt x="2813" y="1542"/>
                  <a:pt x="2813" y="1542"/>
                </a:cubicBezTo>
                <a:cubicBezTo>
                  <a:pt x="1985" y="1542"/>
                  <a:pt x="1985" y="1542"/>
                  <a:pt x="1985" y="1542"/>
                </a:cubicBezTo>
                <a:cubicBezTo>
                  <a:pt x="1985" y="36"/>
                  <a:pt x="1985" y="36"/>
                  <a:pt x="1985" y="36"/>
                </a:cubicBezTo>
                <a:cubicBezTo>
                  <a:pt x="1666" y="36"/>
                  <a:pt x="1666" y="36"/>
                  <a:pt x="1666" y="36"/>
                </a:cubicBezTo>
                <a:lnTo>
                  <a:pt x="1666" y="18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el 1"/>
          <p:cNvSpPr>
            <a:spLocks noGrp="1" noSelect="1"/>
          </p:cNvSpPr>
          <p:nvPr userDrawn="1">
            <p:ph type="ctrTitle" hasCustomPrompt="1"/>
          </p:nvPr>
        </p:nvSpPr>
        <p:spPr bwMode="gray">
          <a:xfrm>
            <a:off x="698191" y="2733306"/>
            <a:ext cx="7772400" cy="2628000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Plaats, datum, tijd"/>
          <p:cNvSpPr>
            <a:spLocks noGrp="1" noSelect="1"/>
          </p:cNvSpPr>
          <p:nvPr userDrawn="1">
            <p:ph type="subTitle" idx="1" hasCustomPrompt="1"/>
          </p:nvPr>
        </p:nvSpPr>
        <p:spPr bwMode="gray">
          <a:xfrm>
            <a:off x="698191" y="1925710"/>
            <a:ext cx="7771611" cy="576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54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2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[Plaats, datum, tijd]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kader (ro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3FA8040F-2611-409D-8750-AD44675C142D}"/>
              </a:ext>
            </a:extLst>
          </p:cNvPr>
          <p:cNvSpPr>
            <a:spLocks noSelect="1" noEditPoints="1"/>
          </p:cNvSpPr>
          <p:nvPr userDrawn="1"/>
        </p:nvSpPr>
        <p:spPr bwMode="gray">
          <a:xfrm>
            <a:off x="8281988" y="5532438"/>
            <a:ext cx="592138" cy="1016000"/>
          </a:xfrm>
          <a:custGeom>
            <a:avLst/>
            <a:gdLst>
              <a:gd name="T0" fmla="*/ 670 w 1864"/>
              <a:gd name="T1" fmla="*/ 2115 h 3203"/>
              <a:gd name="T2" fmla="*/ 274 w 1864"/>
              <a:gd name="T3" fmla="*/ 3203 h 3203"/>
              <a:gd name="T4" fmla="*/ 514 w 1864"/>
              <a:gd name="T5" fmla="*/ 3203 h 3203"/>
              <a:gd name="T6" fmla="*/ 578 w 1864"/>
              <a:gd name="T7" fmla="*/ 3014 h 3203"/>
              <a:gd name="T8" fmla="*/ 942 w 1864"/>
              <a:gd name="T9" fmla="*/ 3014 h 3203"/>
              <a:gd name="T10" fmla="*/ 1005 w 1864"/>
              <a:gd name="T11" fmla="*/ 3203 h 3203"/>
              <a:gd name="T12" fmla="*/ 1245 w 1864"/>
              <a:gd name="T13" fmla="*/ 3203 h 3203"/>
              <a:gd name="T14" fmla="*/ 848 w 1864"/>
              <a:gd name="T15" fmla="*/ 2115 h 3203"/>
              <a:gd name="T16" fmla="*/ 670 w 1864"/>
              <a:gd name="T17" fmla="*/ 2115 h 3203"/>
              <a:gd name="T18" fmla="*/ 644 w 1864"/>
              <a:gd name="T19" fmla="*/ 2818 h 3203"/>
              <a:gd name="T20" fmla="*/ 764 w 1864"/>
              <a:gd name="T21" fmla="*/ 2473 h 3203"/>
              <a:gd name="T22" fmla="*/ 879 w 1864"/>
              <a:gd name="T23" fmla="*/ 2818 h 3203"/>
              <a:gd name="T24" fmla="*/ 644 w 1864"/>
              <a:gd name="T25" fmla="*/ 2818 h 3203"/>
              <a:gd name="T26" fmla="*/ 1632 w 1864"/>
              <a:gd name="T27" fmla="*/ 2146 h 3203"/>
              <a:gd name="T28" fmla="*/ 1864 w 1864"/>
              <a:gd name="T29" fmla="*/ 2146 h 3203"/>
              <a:gd name="T30" fmla="*/ 1862 w 1864"/>
              <a:gd name="T31" fmla="*/ 2159 h 3203"/>
              <a:gd name="T32" fmla="*/ 1460 w 1864"/>
              <a:gd name="T33" fmla="*/ 2505 h 3203"/>
              <a:gd name="T34" fmla="*/ 1459 w 1864"/>
              <a:gd name="T35" fmla="*/ 2505 h 3203"/>
              <a:gd name="T36" fmla="*/ 1164 w 1864"/>
              <a:gd name="T37" fmla="*/ 2385 h 3203"/>
              <a:gd name="T38" fmla="*/ 1056 w 1864"/>
              <a:gd name="T39" fmla="*/ 1980 h 3203"/>
              <a:gd name="T40" fmla="*/ 1056 w 1864"/>
              <a:gd name="T41" fmla="*/ 1923 h 3203"/>
              <a:gd name="T42" fmla="*/ 1164 w 1864"/>
              <a:gd name="T43" fmla="*/ 1519 h 3203"/>
              <a:gd name="T44" fmla="*/ 1459 w 1864"/>
              <a:gd name="T45" fmla="*/ 1399 h 3203"/>
              <a:gd name="T46" fmla="*/ 1862 w 1864"/>
              <a:gd name="T47" fmla="*/ 1745 h 3203"/>
              <a:gd name="T48" fmla="*/ 1864 w 1864"/>
              <a:gd name="T49" fmla="*/ 1757 h 3203"/>
              <a:gd name="T50" fmla="*/ 1632 w 1864"/>
              <a:gd name="T51" fmla="*/ 1757 h 3203"/>
              <a:gd name="T52" fmla="*/ 1630 w 1864"/>
              <a:gd name="T53" fmla="*/ 1749 h 3203"/>
              <a:gd name="T54" fmla="*/ 1460 w 1864"/>
              <a:gd name="T55" fmla="*/ 1606 h 3203"/>
              <a:gd name="T56" fmla="*/ 1335 w 1864"/>
              <a:gd name="T57" fmla="*/ 1658 h 3203"/>
              <a:gd name="T58" fmla="*/ 1285 w 1864"/>
              <a:gd name="T59" fmla="*/ 1952 h 3203"/>
              <a:gd name="T60" fmla="*/ 1335 w 1864"/>
              <a:gd name="T61" fmla="*/ 2246 h 3203"/>
              <a:gd name="T62" fmla="*/ 1460 w 1864"/>
              <a:gd name="T63" fmla="*/ 2298 h 3203"/>
              <a:gd name="T64" fmla="*/ 1630 w 1864"/>
              <a:gd name="T65" fmla="*/ 2154 h 3203"/>
              <a:gd name="T66" fmla="*/ 1632 w 1864"/>
              <a:gd name="T67" fmla="*/ 2146 h 3203"/>
              <a:gd name="T68" fmla="*/ 355 w 1864"/>
              <a:gd name="T69" fmla="*/ 1318 h 3203"/>
              <a:gd name="T70" fmla="*/ 230 w 1864"/>
              <a:gd name="T71" fmla="*/ 1468 h 3203"/>
              <a:gd name="T72" fmla="*/ 230 w 1864"/>
              <a:gd name="T73" fmla="*/ 1796 h 3203"/>
              <a:gd name="T74" fmla="*/ 0 w 1864"/>
              <a:gd name="T75" fmla="*/ 1796 h 3203"/>
              <a:gd name="T76" fmla="*/ 0 w 1864"/>
              <a:gd name="T77" fmla="*/ 708 h 3203"/>
              <a:gd name="T78" fmla="*/ 230 w 1864"/>
              <a:gd name="T79" fmla="*/ 708 h 3203"/>
              <a:gd name="T80" fmla="*/ 230 w 1864"/>
              <a:gd name="T81" fmla="*/ 1153 h 3203"/>
              <a:gd name="T82" fmla="*/ 590 w 1864"/>
              <a:gd name="T83" fmla="*/ 708 h 3203"/>
              <a:gd name="T84" fmla="*/ 871 w 1864"/>
              <a:gd name="T85" fmla="*/ 708 h 3203"/>
              <a:gd name="T86" fmla="*/ 508 w 1864"/>
              <a:gd name="T87" fmla="*/ 1143 h 3203"/>
              <a:gd name="T88" fmla="*/ 893 w 1864"/>
              <a:gd name="T89" fmla="*/ 1796 h 3203"/>
              <a:gd name="T90" fmla="*/ 625 w 1864"/>
              <a:gd name="T91" fmla="*/ 1796 h 3203"/>
              <a:gd name="T92" fmla="*/ 355 w 1864"/>
              <a:gd name="T93" fmla="*/ 1318 h 3203"/>
              <a:gd name="T94" fmla="*/ 1667 w 1864"/>
              <a:gd name="T95" fmla="*/ 1088 h 3203"/>
              <a:gd name="T96" fmla="*/ 1667 w 1864"/>
              <a:gd name="T97" fmla="*/ 881 h 3203"/>
              <a:gd name="T98" fmla="*/ 1183 w 1864"/>
              <a:gd name="T99" fmla="*/ 881 h 3203"/>
              <a:gd name="T100" fmla="*/ 1183 w 1864"/>
              <a:gd name="T101" fmla="*/ 0 h 3203"/>
              <a:gd name="T102" fmla="*/ 954 w 1864"/>
              <a:gd name="T103" fmla="*/ 0 h 3203"/>
              <a:gd name="T104" fmla="*/ 954 w 1864"/>
              <a:gd name="T105" fmla="*/ 1088 h 3203"/>
              <a:gd name="T106" fmla="*/ 964 w 1864"/>
              <a:gd name="T107" fmla="*/ 1088 h 3203"/>
              <a:gd name="T108" fmla="*/ 1667 w 1864"/>
              <a:gd name="T109" fmla="*/ 1088 h 3203"/>
              <a:gd name="T110" fmla="*/ 975 w 1864"/>
              <a:gd name="T111" fmla="*/ 21 h 3203"/>
              <a:gd name="T112" fmla="*/ 1162 w 1864"/>
              <a:gd name="T113" fmla="*/ 21 h 3203"/>
              <a:gd name="T114" fmla="*/ 1162 w 1864"/>
              <a:gd name="T115" fmla="*/ 902 h 3203"/>
              <a:gd name="T116" fmla="*/ 1646 w 1864"/>
              <a:gd name="T117" fmla="*/ 902 h 3203"/>
              <a:gd name="T118" fmla="*/ 1646 w 1864"/>
              <a:gd name="T119" fmla="*/ 1067 h 3203"/>
              <a:gd name="T120" fmla="*/ 975 w 1864"/>
              <a:gd name="T121" fmla="*/ 1067 h 3203"/>
              <a:gd name="T122" fmla="*/ 975 w 1864"/>
              <a:gd name="T123" fmla="*/ 21 h 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4" h="3203">
                <a:moveTo>
                  <a:pt x="670" y="2115"/>
                </a:moveTo>
                <a:cubicBezTo>
                  <a:pt x="274" y="3203"/>
                  <a:pt x="274" y="3203"/>
                  <a:pt x="274" y="3203"/>
                </a:cubicBezTo>
                <a:cubicBezTo>
                  <a:pt x="514" y="3203"/>
                  <a:pt x="514" y="3203"/>
                  <a:pt x="514" y="3203"/>
                </a:cubicBezTo>
                <a:cubicBezTo>
                  <a:pt x="578" y="3014"/>
                  <a:pt x="578" y="3014"/>
                  <a:pt x="578" y="3014"/>
                </a:cubicBezTo>
                <a:cubicBezTo>
                  <a:pt x="942" y="3014"/>
                  <a:pt x="942" y="3014"/>
                  <a:pt x="942" y="3014"/>
                </a:cubicBezTo>
                <a:cubicBezTo>
                  <a:pt x="1005" y="3203"/>
                  <a:pt x="1005" y="3203"/>
                  <a:pt x="1005" y="3203"/>
                </a:cubicBezTo>
                <a:cubicBezTo>
                  <a:pt x="1245" y="3203"/>
                  <a:pt x="1245" y="3203"/>
                  <a:pt x="1245" y="3203"/>
                </a:cubicBezTo>
                <a:cubicBezTo>
                  <a:pt x="848" y="2115"/>
                  <a:pt x="848" y="2115"/>
                  <a:pt x="848" y="2115"/>
                </a:cubicBezTo>
                <a:lnTo>
                  <a:pt x="670" y="2115"/>
                </a:lnTo>
                <a:close/>
                <a:moveTo>
                  <a:pt x="644" y="2818"/>
                </a:moveTo>
                <a:cubicBezTo>
                  <a:pt x="764" y="2473"/>
                  <a:pt x="764" y="2473"/>
                  <a:pt x="764" y="2473"/>
                </a:cubicBezTo>
                <a:cubicBezTo>
                  <a:pt x="879" y="2818"/>
                  <a:pt x="879" y="2818"/>
                  <a:pt x="879" y="2818"/>
                </a:cubicBezTo>
                <a:lnTo>
                  <a:pt x="644" y="2818"/>
                </a:lnTo>
                <a:close/>
                <a:moveTo>
                  <a:pt x="1632" y="2146"/>
                </a:moveTo>
                <a:cubicBezTo>
                  <a:pt x="1864" y="2146"/>
                  <a:pt x="1864" y="2146"/>
                  <a:pt x="1864" y="2146"/>
                </a:cubicBezTo>
                <a:cubicBezTo>
                  <a:pt x="1862" y="2159"/>
                  <a:pt x="1862" y="2159"/>
                  <a:pt x="1862" y="2159"/>
                </a:cubicBezTo>
                <a:cubicBezTo>
                  <a:pt x="1824" y="2386"/>
                  <a:pt x="1662" y="2505"/>
                  <a:pt x="1460" y="2505"/>
                </a:cubicBezTo>
                <a:cubicBezTo>
                  <a:pt x="1459" y="2505"/>
                  <a:pt x="1459" y="2505"/>
                  <a:pt x="1459" y="2505"/>
                </a:cubicBezTo>
                <a:cubicBezTo>
                  <a:pt x="1339" y="2505"/>
                  <a:pt x="1240" y="2461"/>
                  <a:pt x="1164" y="2385"/>
                </a:cubicBezTo>
                <a:cubicBezTo>
                  <a:pt x="1058" y="2279"/>
                  <a:pt x="1056" y="2149"/>
                  <a:pt x="1056" y="1980"/>
                </a:cubicBezTo>
                <a:cubicBezTo>
                  <a:pt x="1056" y="1923"/>
                  <a:pt x="1056" y="1923"/>
                  <a:pt x="1056" y="1923"/>
                </a:cubicBezTo>
                <a:cubicBezTo>
                  <a:pt x="1056" y="1754"/>
                  <a:pt x="1058" y="1624"/>
                  <a:pt x="1164" y="1519"/>
                </a:cubicBezTo>
                <a:cubicBezTo>
                  <a:pt x="1240" y="1442"/>
                  <a:pt x="1339" y="1398"/>
                  <a:pt x="1459" y="1399"/>
                </a:cubicBezTo>
                <a:cubicBezTo>
                  <a:pt x="1662" y="1398"/>
                  <a:pt x="1824" y="1517"/>
                  <a:pt x="1862" y="1745"/>
                </a:cubicBezTo>
                <a:cubicBezTo>
                  <a:pt x="1864" y="1757"/>
                  <a:pt x="1864" y="1757"/>
                  <a:pt x="1864" y="1757"/>
                </a:cubicBezTo>
                <a:cubicBezTo>
                  <a:pt x="1632" y="1757"/>
                  <a:pt x="1632" y="1757"/>
                  <a:pt x="1632" y="1757"/>
                </a:cubicBezTo>
                <a:cubicBezTo>
                  <a:pt x="1630" y="1749"/>
                  <a:pt x="1630" y="1749"/>
                  <a:pt x="1630" y="1749"/>
                </a:cubicBezTo>
                <a:cubicBezTo>
                  <a:pt x="1609" y="1666"/>
                  <a:pt x="1560" y="1606"/>
                  <a:pt x="1460" y="1606"/>
                </a:cubicBezTo>
                <a:cubicBezTo>
                  <a:pt x="1406" y="1606"/>
                  <a:pt x="1363" y="1625"/>
                  <a:pt x="1335" y="1658"/>
                </a:cubicBezTo>
                <a:cubicBezTo>
                  <a:pt x="1297" y="1699"/>
                  <a:pt x="1285" y="1746"/>
                  <a:pt x="1285" y="1952"/>
                </a:cubicBezTo>
                <a:cubicBezTo>
                  <a:pt x="1285" y="2157"/>
                  <a:pt x="1297" y="2204"/>
                  <a:pt x="1335" y="2246"/>
                </a:cubicBezTo>
                <a:cubicBezTo>
                  <a:pt x="1363" y="2278"/>
                  <a:pt x="1406" y="2298"/>
                  <a:pt x="1460" y="2298"/>
                </a:cubicBezTo>
                <a:cubicBezTo>
                  <a:pt x="1560" y="2297"/>
                  <a:pt x="1609" y="2237"/>
                  <a:pt x="1630" y="2154"/>
                </a:cubicBezTo>
                <a:lnTo>
                  <a:pt x="1632" y="2146"/>
                </a:lnTo>
                <a:close/>
                <a:moveTo>
                  <a:pt x="355" y="1318"/>
                </a:moveTo>
                <a:cubicBezTo>
                  <a:pt x="230" y="1468"/>
                  <a:pt x="230" y="1468"/>
                  <a:pt x="230" y="1468"/>
                </a:cubicBezTo>
                <a:cubicBezTo>
                  <a:pt x="230" y="1796"/>
                  <a:pt x="230" y="1796"/>
                  <a:pt x="230" y="1796"/>
                </a:cubicBezTo>
                <a:cubicBezTo>
                  <a:pt x="0" y="1796"/>
                  <a:pt x="0" y="1796"/>
                  <a:pt x="0" y="1796"/>
                </a:cubicBezTo>
                <a:cubicBezTo>
                  <a:pt x="0" y="708"/>
                  <a:pt x="0" y="708"/>
                  <a:pt x="0" y="708"/>
                </a:cubicBezTo>
                <a:cubicBezTo>
                  <a:pt x="230" y="708"/>
                  <a:pt x="230" y="708"/>
                  <a:pt x="230" y="708"/>
                </a:cubicBezTo>
                <a:cubicBezTo>
                  <a:pt x="230" y="1153"/>
                  <a:pt x="230" y="1153"/>
                  <a:pt x="230" y="1153"/>
                </a:cubicBezTo>
                <a:cubicBezTo>
                  <a:pt x="590" y="708"/>
                  <a:pt x="590" y="708"/>
                  <a:pt x="590" y="708"/>
                </a:cubicBezTo>
                <a:cubicBezTo>
                  <a:pt x="871" y="708"/>
                  <a:pt x="871" y="708"/>
                  <a:pt x="871" y="708"/>
                </a:cubicBezTo>
                <a:cubicBezTo>
                  <a:pt x="508" y="1143"/>
                  <a:pt x="508" y="1143"/>
                  <a:pt x="508" y="1143"/>
                </a:cubicBezTo>
                <a:cubicBezTo>
                  <a:pt x="893" y="1796"/>
                  <a:pt x="893" y="1796"/>
                  <a:pt x="893" y="1796"/>
                </a:cubicBezTo>
                <a:cubicBezTo>
                  <a:pt x="625" y="1796"/>
                  <a:pt x="625" y="1796"/>
                  <a:pt x="625" y="1796"/>
                </a:cubicBezTo>
                <a:lnTo>
                  <a:pt x="355" y="1318"/>
                </a:lnTo>
                <a:close/>
                <a:moveTo>
                  <a:pt x="1667" y="1088"/>
                </a:moveTo>
                <a:cubicBezTo>
                  <a:pt x="1667" y="881"/>
                  <a:pt x="1667" y="881"/>
                  <a:pt x="1667" y="881"/>
                </a:cubicBezTo>
                <a:cubicBezTo>
                  <a:pt x="1183" y="881"/>
                  <a:pt x="1183" y="881"/>
                  <a:pt x="1183" y="881"/>
                </a:cubicBezTo>
                <a:cubicBezTo>
                  <a:pt x="1183" y="0"/>
                  <a:pt x="1183" y="0"/>
                  <a:pt x="1183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4" y="1088"/>
                  <a:pt x="954" y="1088"/>
                  <a:pt x="954" y="1088"/>
                </a:cubicBezTo>
                <a:cubicBezTo>
                  <a:pt x="964" y="1088"/>
                  <a:pt x="964" y="1088"/>
                  <a:pt x="964" y="1088"/>
                </a:cubicBezTo>
                <a:lnTo>
                  <a:pt x="1667" y="1088"/>
                </a:lnTo>
                <a:close/>
                <a:moveTo>
                  <a:pt x="975" y="21"/>
                </a:moveTo>
                <a:cubicBezTo>
                  <a:pt x="1162" y="21"/>
                  <a:pt x="1162" y="21"/>
                  <a:pt x="1162" y="21"/>
                </a:cubicBezTo>
                <a:cubicBezTo>
                  <a:pt x="1162" y="902"/>
                  <a:pt x="1162" y="902"/>
                  <a:pt x="1162" y="902"/>
                </a:cubicBezTo>
                <a:cubicBezTo>
                  <a:pt x="1646" y="902"/>
                  <a:pt x="1646" y="902"/>
                  <a:pt x="1646" y="902"/>
                </a:cubicBezTo>
                <a:cubicBezTo>
                  <a:pt x="1646" y="1067"/>
                  <a:pt x="1646" y="1067"/>
                  <a:pt x="1646" y="1067"/>
                </a:cubicBezTo>
                <a:cubicBezTo>
                  <a:pt x="975" y="1067"/>
                  <a:pt x="975" y="1067"/>
                  <a:pt x="975" y="1067"/>
                </a:cubicBezTo>
                <a:lnTo>
                  <a:pt x="975" y="21"/>
                </a:lnTo>
                <a:close/>
              </a:path>
            </a:pathLst>
          </a:custGeom>
          <a:solidFill>
            <a:srgbClr val="572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3578E5F-CEFA-43F4-B1EA-AEBFACD66C1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395288"/>
            <a:ext cx="663575" cy="646113"/>
          </a:xfrm>
          <a:custGeom>
            <a:avLst/>
            <a:gdLst>
              <a:gd name="T0" fmla="*/ 0 w 418"/>
              <a:gd name="T1" fmla="*/ 407 h 407"/>
              <a:gd name="T2" fmla="*/ 418 w 418"/>
              <a:gd name="T3" fmla="*/ 253 h 407"/>
              <a:gd name="T4" fmla="*/ 418 w 418"/>
              <a:gd name="T5" fmla="*/ 152 h 407"/>
              <a:gd name="T6" fmla="*/ 0 w 418"/>
              <a:gd name="T7" fmla="*/ 0 h 407"/>
              <a:gd name="T8" fmla="*/ 0 w 418"/>
              <a:gd name="T9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407">
                <a:moveTo>
                  <a:pt x="0" y="407"/>
                </a:moveTo>
                <a:lnTo>
                  <a:pt x="418" y="253"/>
                </a:lnTo>
                <a:lnTo>
                  <a:pt x="418" y="152"/>
                </a:lnTo>
                <a:lnTo>
                  <a:pt x="0" y="0"/>
                </a:lnTo>
                <a:lnTo>
                  <a:pt x="0" y="4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chemeClr val="accent2"/>
              </a:solidFill>
            </a:endParaRP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lang="nl-NL" noProof="1" smtClean="0"/>
            </a:lvl1pPr>
            <a:lvl2pPr>
              <a:defRPr lang="nl-NL" noProof="1" smtClean="0"/>
            </a:lvl2pPr>
            <a:lvl3pPr>
              <a:defRPr lang="nl-NL" noProof="1" smtClean="0"/>
            </a:lvl3pPr>
            <a:lvl4pPr>
              <a:defRPr lang="nl-NL" noProof="1" smtClean="0"/>
            </a:lvl4pPr>
            <a:lvl5pPr>
              <a:defRPr lang="nl-NL" noProof="1" smtClean="0"/>
            </a:lvl5pPr>
            <a:lvl6pPr>
              <a:defRPr lang="nl-NL" noProof="1" smtClean="0"/>
            </a:lvl6pPr>
            <a:lvl7pPr>
              <a:defRPr lang="nl-NL" noProof="1" smtClean="0"/>
            </a:lvl7pPr>
            <a:lvl8pPr>
              <a:defRPr lang="nl-NL" noProof="1" smtClean="0"/>
            </a:lvl8pPr>
            <a:lvl9pPr>
              <a:defRPr lang="nl-NL" noProof="1" smtClean="0"/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lang="nl-NL" dirty="0"/>
            </a:lvl1pPr>
          </a:lstStyle>
          <a:p>
            <a:r>
              <a:rPr lang="nl-NL"/>
              <a:t>[Titel]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 (ro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EC31DD7-1811-44B1-859B-74DC8F16339A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451566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77754A4-F9FB-40C0-8A46-7EF51A67D7CF}"/>
              </a:ext>
            </a:extLst>
          </p:cNvPr>
          <p:cNvSpPr>
            <a:spLocks noSelect="1" noChangeArrowheads="1"/>
          </p:cNvSpPr>
          <p:nvPr/>
        </p:nvSpPr>
        <p:spPr bwMode="ltGray">
          <a:xfrm>
            <a:off x="0" y="4448175"/>
            <a:ext cx="9144000" cy="2406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106DFB3-BA10-471E-9494-83E796E0384E}"/>
              </a:ext>
            </a:extLst>
          </p:cNvPr>
          <p:cNvSpPr>
            <a:spLocks noSelect="1" noEditPoints="1"/>
          </p:cNvSpPr>
          <p:nvPr/>
        </p:nvSpPr>
        <p:spPr bwMode="gray">
          <a:xfrm>
            <a:off x="4295775" y="4448175"/>
            <a:ext cx="4256088" cy="2406650"/>
          </a:xfrm>
          <a:custGeom>
            <a:avLst/>
            <a:gdLst>
              <a:gd name="T0" fmla="*/ 8624 w 13402"/>
              <a:gd name="T1" fmla="*/ 0 h 7587"/>
              <a:gd name="T2" fmla="*/ 12704 w 13402"/>
              <a:gd name="T3" fmla="*/ 0 h 7587"/>
              <a:gd name="T4" fmla="*/ 13402 w 13402"/>
              <a:gd name="T5" fmla="*/ 1882 h 7587"/>
              <a:gd name="T6" fmla="*/ 13402 w 13402"/>
              <a:gd name="T7" fmla="*/ 4344 h 7587"/>
              <a:gd name="T8" fmla="*/ 10722 w 13402"/>
              <a:gd name="T9" fmla="*/ 7024 h 7587"/>
              <a:gd name="T10" fmla="*/ 10612 w 13402"/>
              <a:gd name="T11" fmla="*/ 7024 h 7587"/>
              <a:gd name="T12" fmla="*/ 7932 w 13402"/>
              <a:gd name="T13" fmla="*/ 4344 h 7587"/>
              <a:gd name="T14" fmla="*/ 7932 w 13402"/>
              <a:gd name="T15" fmla="*/ 1882 h 7587"/>
              <a:gd name="T16" fmla="*/ 8624 w 13402"/>
              <a:gd name="T17" fmla="*/ 0 h 7587"/>
              <a:gd name="T18" fmla="*/ 5068 w 13402"/>
              <a:gd name="T19" fmla="*/ 3933 h 7587"/>
              <a:gd name="T20" fmla="*/ 3735 w 13402"/>
              <a:gd name="T21" fmla="*/ 7587 h 7587"/>
              <a:gd name="T22" fmla="*/ 7645 w 13402"/>
              <a:gd name="T23" fmla="*/ 7587 h 7587"/>
              <a:gd name="T24" fmla="*/ 6299 w 13402"/>
              <a:gd name="T25" fmla="*/ 3933 h 7587"/>
              <a:gd name="T26" fmla="*/ 5068 w 13402"/>
              <a:gd name="T27" fmla="*/ 3933 h 7587"/>
              <a:gd name="T28" fmla="*/ 0 w 13402"/>
              <a:gd name="T29" fmla="*/ 1622 h 7587"/>
              <a:gd name="T30" fmla="*/ 5832 w 13402"/>
              <a:gd name="T31" fmla="*/ 1598 h 7587"/>
              <a:gd name="T32" fmla="*/ 4664 w 13402"/>
              <a:gd name="T33" fmla="*/ 0 h 7587"/>
              <a:gd name="T34" fmla="*/ 0 w 13402"/>
              <a:gd name="T35" fmla="*/ 0 h 7587"/>
              <a:gd name="T36" fmla="*/ 0 w 13402"/>
              <a:gd name="T37" fmla="*/ 1622 h 7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402" h="7587">
                <a:moveTo>
                  <a:pt x="8624" y="0"/>
                </a:moveTo>
                <a:cubicBezTo>
                  <a:pt x="12704" y="0"/>
                  <a:pt x="12704" y="0"/>
                  <a:pt x="12704" y="0"/>
                </a:cubicBezTo>
                <a:cubicBezTo>
                  <a:pt x="13401" y="790"/>
                  <a:pt x="13402" y="1882"/>
                  <a:pt x="13402" y="1882"/>
                </a:cubicBezTo>
                <a:cubicBezTo>
                  <a:pt x="13402" y="4344"/>
                  <a:pt x="13402" y="4344"/>
                  <a:pt x="13402" y="4344"/>
                </a:cubicBezTo>
                <a:cubicBezTo>
                  <a:pt x="13402" y="7024"/>
                  <a:pt x="10722" y="7024"/>
                  <a:pt x="10722" y="7024"/>
                </a:cubicBezTo>
                <a:cubicBezTo>
                  <a:pt x="10612" y="7024"/>
                  <a:pt x="10612" y="7024"/>
                  <a:pt x="10612" y="7024"/>
                </a:cubicBezTo>
                <a:cubicBezTo>
                  <a:pt x="7932" y="7024"/>
                  <a:pt x="7932" y="4344"/>
                  <a:pt x="7932" y="4344"/>
                </a:cubicBezTo>
                <a:cubicBezTo>
                  <a:pt x="7932" y="1882"/>
                  <a:pt x="7932" y="1882"/>
                  <a:pt x="7932" y="1882"/>
                </a:cubicBezTo>
                <a:cubicBezTo>
                  <a:pt x="7932" y="991"/>
                  <a:pt x="8228" y="397"/>
                  <a:pt x="8624" y="0"/>
                </a:cubicBezTo>
                <a:close/>
                <a:moveTo>
                  <a:pt x="5068" y="3933"/>
                </a:moveTo>
                <a:cubicBezTo>
                  <a:pt x="3735" y="7587"/>
                  <a:pt x="3735" y="7587"/>
                  <a:pt x="3735" y="7587"/>
                </a:cubicBezTo>
                <a:cubicBezTo>
                  <a:pt x="7645" y="7587"/>
                  <a:pt x="7645" y="7587"/>
                  <a:pt x="7645" y="7587"/>
                </a:cubicBezTo>
                <a:cubicBezTo>
                  <a:pt x="6299" y="3933"/>
                  <a:pt x="6299" y="3933"/>
                  <a:pt x="6299" y="3933"/>
                </a:cubicBezTo>
                <a:lnTo>
                  <a:pt x="5068" y="3933"/>
                </a:lnTo>
                <a:close/>
                <a:moveTo>
                  <a:pt x="0" y="1622"/>
                </a:moveTo>
                <a:cubicBezTo>
                  <a:pt x="5832" y="1598"/>
                  <a:pt x="5832" y="1598"/>
                  <a:pt x="5832" y="1598"/>
                </a:cubicBezTo>
                <a:cubicBezTo>
                  <a:pt x="4664" y="0"/>
                  <a:pt x="4664" y="0"/>
                  <a:pt x="4664" y="0"/>
                </a:cubicBezTo>
                <a:cubicBezTo>
                  <a:pt x="0" y="0"/>
                  <a:pt x="0" y="0"/>
                  <a:pt x="0" y="0"/>
                </a:cubicBezTo>
                <a:lnTo>
                  <a:pt x="0" y="162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6DF6C8B-9E45-4741-ADD6-3AB287432198}"/>
              </a:ext>
            </a:extLst>
          </p:cNvPr>
          <p:cNvSpPr>
            <a:spLocks noSelect="1" noEditPoints="1"/>
          </p:cNvSpPr>
          <p:nvPr userDrawn="1"/>
        </p:nvSpPr>
        <p:spPr bwMode="gray">
          <a:xfrm>
            <a:off x="7620000" y="4703763"/>
            <a:ext cx="1011238" cy="1736725"/>
          </a:xfrm>
          <a:custGeom>
            <a:avLst/>
            <a:gdLst>
              <a:gd name="T0" fmla="*/ 607 w 3186"/>
              <a:gd name="T1" fmla="*/ 2253 h 5475"/>
              <a:gd name="T2" fmla="*/ 392 w 3186"/>
              <a:gd name="T3" fmla="*/ 2509 h 5475"/>
              <a:gd name="T4" fmla="*/ 392 w 3186"/>
              <a:gd name="T5" fmla="*/ 3069 h 5475"/>
              <a:gd name="T6" fmla="*/ 0 w 3186"/>
              <a:gd name="T7" fmla="*/ 3069 h 5475"/>
              <a:gd name="T8" fmla="*/ 0 w 3186"/>
              <a:gd name="T9" fmla="*/ 1209 h 5475"/>
              <a:gd name="T10" fmla="*/ 392 w 3186"/>
              <a:gd name="T11" fmla="*/ 1209 h 5475"/>
              <a:gd name="T12" fmla="*/ 392 w 3186"/>
              <a:gd name="T13" fmla="*/ 1970 h 5475"/>
              <a:gd name="T14" fmla="*/ 1009 w 3186"/>
              <a:gd name="T15" fmla="*/ 1209 h 5475"/>
              <a:gd name="T16" fmla="*/ 1489 w 3186"/>
              <a:gd name="T17" fmla="*/ 1209 h 5475"/>
              <a:gd name="T18" fmla="*/ 868 w 3186"/>
              <a:gd name="T19" fmla="*/ 1954 h 5475"/>
              <a:gd name="T20" fmla="*/ 1525 w 3186"/>
              <a:gd name="T21" fmla="*/ 3069 h 5475"/>
              <a:gd name="T22" fmla="*/ 1068 w 3186"/>
              <a:gd name="T23" fmla="*/ 3069 h 5475"/>
              <a:gd name="T24" fmla="*/ 607 w 3186"/>
              <a:gd name="T25" fmla="*/ 2253 h 5475"/>
              <a:gd name="T26" fmla="*/ 2785 w 3186"/>
              <a:gd name="T27" fmla="*/ 3682 h 5475"/>
              <a:gd name="T28" fmla="*/ 2496 w 3186"/>
              <a:gd name="T29" fmla="*/ 3927 h 5475"/>
              <a:gd name="T30" fmla="*/ 2281 w 3186"/>
              <a:gd name="T31" fmla="*/ 3839 h 5475"/>
              <a:gd name="T32" fmla="*/ 2196 w 3186"/>
              <a:gd name="T33" fmla="*/ 3336 h 5475"/>
              <a:gd name="T34" fmla="*/ 2281 w 3186"/>
              <a:gd name="T35" fmla="*/ 2833 h 5475"/>
              <a:gd name="T36" fmla="*/ 2496 w 3186"/>
              <a:gd name="T37" fmla="*/ 2744 h 5475"/>
              <a:gd name="T38" fmla="*/ 2785 w 3186"/>
              <a:gd name="T39" fmla="*/ 2989 h 5475"/>
              <a:gd name="T40" fmla="*/ 2789 w 3186"/>
              <a:gd name="T41" fmla="*/ 3003 h 5475"/>
              <a:gd name="T42" fmla="*/ 3186 w 3186"/>
              <a:gd name="T43" fmla="*/ 3003 h 5475"/>
              <a:gd name="T44" fmla="*/ 3182 w 3186"/>
              <a:gd name="T45" fmla="*/ 2982 h 5475"/>
              <a:gd name="T46" fmla="*/ 2493 w 3186"/>
              <a:gd name="T47" fmla="*/ 2390 h 5475"/>
              <a:gd name="T48" fmla="*/ 1988 w 3186"/>
              <a:gd name="T49" fmla="*/ 2595 h 5475"/>
              <a:gd name="T50" fmla="*/ 1804 w 3186"/>
              <a:gd name="T51" fmla="*/ 3287 h 5475"/>
              <a:gd name="T52" fmla="*/ 1804 w 3186"/>
              <a:gd name="T53" fmla="*/ 3385 h 5475"/>
              <a:gd name="T54" fmla="*/ 1988 w 3186"/>
              <a:gd name="T55" fmla="*/ 4076 h 5475"/>
              <a:gd name="T56" fmla="*/ 2493 w 3186"/>
              <a:gd name="T57" fmla="*/ 4281 h 5475"/>
              <a:gd name="T58" fmla="*/ 2496 w 3186"/>
              <a:gd name="T59" fmla="*/ 4281 h 5475"/>
              <a:gd name="T60" fmla="*/ 3182 w 3186"/>
              <a:gd name="T61" fmla="*/ 3690 h 5475"/>
              <a:gd name="T62" fmla="*/ 3186 w 3186"/>
              <a:gd name="T63" fmla="*/ 3668 h 5475"/>
              <a:gd name="T64" fmla="*/ 2789 w 3186"/>
              <a:gd name="T65" fmla="*/ 3668 h 5475"/>
              <a:gd name="T66" fmla="*/ 2785 w 3186"/>
              <a:gd name="T67" fmla="*/ 3682 h 5475"/>
              <a:gd name="T68" fmla="*/ 1448 w 3186"/>
              <a:gd name="T69" fmla="*/ 3615 h 5475"/>
              <a:gd name="T70" fmla="*/ 2128 w 3186"/>
              <a:gd name="T71" fmla="*/ 5475 h 5475"/>
              <a:gd name="T72" fmla="*/ 1717 w 3186"/>
              <a:gd name="T73" fmla="*/ 5475 h 5475"/>
              <a:gd name="T74" fmla="*/ 1610 w 3186"/>
              <a:gd name="T75" fmla="*/ 5152 h 5475"/>
              <a:gd name="T76" fmla="*/ 988 w 3186"/>
              <a:gd name="T77" fmla="*/ 5152 h 5475"/>
              <a:gd name="T78" fmla="*/ 877 w 3186"/>
              <a:gd name="T79" fmla="*/ 5475 h 5475"/>
              <a:gd name="T80" fmla="*/ 467 w 3186"/>
              <a:gd name="T81" fmla="*/ 5475 h 5475"/>
              <a:gd name="T82" fmla="*/ 1144 w 3186"/>
              <a:gd name="T83" fmla="*/ 3615 h 5475"/>
              <a:gd name="T84" fmla="*/ 1448 w 3186"/>
              <a:gd name="T85" fmla="*/ 3615 h 5475"/>
              <a:gd name="T86" fmla="*/ 1503 w 3186"/>
              <a:gd name="T87" fmla="*/ 4816 h 5475"/>
              <a:gd name="T88" fmla="*/ 1305 w 3186"/>
              <a:gd name="T89" fmla="*/ 4227 h 5475"/>
              <a:gd name="T90" fmla="*/ 1100 w 3186"/>
              <a:gd name="T91" fmla="*/ 4816 h 5475"/>
              <a:gd name="T92" fmla="*/ 1503 w 3186"/>
              <a:gd name="T93" fmla="*/ 4816 h 5475"/>
              <a:gd name="T94" fmla="*/ 1647 w 3186"/>
              <a:gd name="T95" fmla="*/ 1860 h 5475"/>
              <a:gd name="T96" fmla="*/ 1629 w 3186"/>
              <a:gd name="T97" fmla="*/ 1860 h 5475"/>
              <a:gd name="T98" fmla="*/ 1629 w 3186"/>
              <a:gd name="T99" fmla="*/ 0 h 5475"/>
              <a:gd name="T100" fmla="*/ 2022 w 3186"/>
              <a:gd name="T101" fmla="*/ 0 h 5475"/>
              <a:gd name="T102" fmla="*/ 2022 w 3186"/>
              <a:gd name="T103" fmla="*/ 1506 h 5475"/>
              <a:gd name="T104" fmla="*/ 2849 w 3186"/>
              <a:gd name="T105" fmla="*/ 1506 h 5475"/>
              <a:gd name="T106" fmla="*/ 2849 w 3186"/>
              <a:gd name="T107" fmla="*/ 1860 h 5475"/>
              <a:gd name="T108" fmla="*/ 1647 w 3186"/>
              <a:gd name="T109" fmla="*/ 1860 h 5475"/>
              <a:gd name="T110" fmla="*/ 1666 w 3186"/>
              <a:gd name="T111" fmla="*/ 1823 h 5475"/>
              <a:gd name="T112" fmla="*/ 2813 w 3186"/>
              <a:gd name="T113" fmla="*/ 1823 h 5475"/>
              <a:gd name="T114" fmla="*/ 2813 w 3186"/>
              <a:gd name="T115" fmla="*/ 1542 h 5475"/>
              <a:gd name="T116" fmla="*/ 1985 w 3186"/>
              <a:gd name="T117" fmla="*/ 1542 h 5475"/>
              <a:gd name="T118" fmla="*/ 1985 w 3186"/>
              <a:gd name="T119" fmla="*/ 36 h 5475"/>
              <a:gd name="T120" fmla="*/ 1666 w 3186"/>
              <a:gd name="T121" fmla="*/ 36 h 5475"/>
              <a:gd name="T122" fmla="*/ 1666 w 3186"/>
              <a:gd name="T123" fmla="*/ 1823 h 5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86" h="5475">
                <a:moveTo>
                  <a:pt x="607" y="2253"/>
                </a:moveTo>
                <a:cubicBezTo>
                  <a:pt x="392" y="2509"/>
                  <a:pt x="392" y="2509"/>
                  <a:pt x="392" y="2509"/>
                </a:cubicBezTo>
                <a:cubicBezTo>
                  <a:pt x="392" y="3069"/>
                  <a:pt x="392" y="3069"/>
                  <a:pt x="392" y="3069"/>
                </a:cubicBezTo>
                <a:cubicBezTo>
                  <a:pt x="0" y="3069"/>
                  <a:pt x="0" y="3069"/>
                  <a:pt x="0" y="3069"/>
                </a:cubicBezTo>
                <a:cubicBezTo>
                  <a:pt x="0" y="1209"/>
                  <a:pt x="0" y="1209"/>
                  <a:pt x="0" y="1209"/>
                </a:cubicBezTo>
                <a:cubicBezTo>
                  <a:pt x="392" y="1209"/>
                  <a:pt x="392" y="1209"/>
                  <a:pt x="392" y="1209"/>
                </a:cubicBezTo>
                <a:cubicBezTo>
                  <a:pt x="392" y="1970"/>
                  <a:pt x="392" y="1970"/>
                  <a:pt x="392" y="1970"/>
                </a:cubicBezTo>
                <a:cubicBezTo>
                  <a:pt x="1009" y="1209"/>
                  <a:pt x="1009" y="1209"/>
                  <a:pt x="1009" y="1209"/>
                </a:cubicBezTo>
                <a:cubicBezTo>
                  <a:pt x="1489" y="1209"/>
                  <a:pt x="1489" y="1209"/>
                  <a:pt x="1489" y="1209"/>
                </a:cubicBezTo>
                <a:cubicBezTo>
                  <a:pt x="868" y="1954"/>
                  <a:pt x="868" y="1954"/>
                  <a:pt x="868" y="1954"/>
                </a:cubicBezTo>
                <a:cubicBezTo>
                  <a:pt x="1525" y="3069"/>
                  <a:pt x="1525" y="3069"/>
                  <a:pt x="1525" y="3069"/>
                </a:cubicBezTo>
                <a:cubicBezTo>
                  <a:pt x="1068" y="3069"/>
                  <a:pt x="1068" y="3069"/>
                  <a:pt x="1068" y="3069"/>
                </a:cubicBezTo>
                <a:lnTo>
                  <a:pt x="607" y="2253"/>
                </a:lnTo>
                <a:close/>
                <a:moveTo>
                  <a:pt x="2785" y="3682"/>
                </a:moveTo>
                <a:cubicBezTo>
                  <a:pt x="2749" y="3824"/>
                  <a:pt x="2666" y="3926"/>
                  <a:pt x="2496" y="3927"/>
                </a:cubicBezTo>
                <a:cubicBezTo>
                  <a:pt x="2403" y="3927"/>
                  <a:pt x="2329" y="3893"/>
                  <a:pt x="2281" y="3839"/>
                </a:cubicBezTo>
                <a:cubicBezTo>
                  <a:pt x="2217" y="3767"/>
                  <a:pt x="2196" y="3687"/>
                  <a:pt x="2196" y="3336"/>
                </a:cubicBezTo>
                <a:cubicBezTo>
                  <a:pt x="2196" y="2984"/>
                  <a:pt x="2217" y="2904"/>
                  <a:pt x="2281" y="2833"/>
                </a:cubicBezTo>
                <a:cubicBezTo>
                  <a:pt x="2329" y="2778"/>
                  <a:pt x="2403" y="2744"/>
                  <a:pt x="2496" y="2744"/>
                </a:cubicBezTo>
                <a:cubicBezTo>
                  <a:pt x="2666" y="2745"/>
                  <a:pt x="2749" y="2848"/>
                  <a:pt x="2785" y="2989"/>
                </a:cubicBezTo>
                <a:cubicBezTo>
                  <a:pt x="2789" y="3003"/>
                  <a:pt x="2789" y="3003"/>
                  <a:pt x="2789" y="3003"/>
                </a:cubicBezTo>
                <a:cubicBezTo>
                  <a:pt x="3186" y="3003"/>
                  <a:pt x="3186" y="3003"/>
                  <a:pt x="3186" y="3003"/>
                </a:cubicBezTo>
                <a:cubicBezTo>
                  <a:pt x="3182" y="2982"/>
                  <a:pt x="3182" y="2982"/>
                  <a:pt x="3182" y="2982"/>
                </a:cubicBezTo>
                <a:cubicBezTo>
                  <a:pt x="3118" y="2592"/>
                  <a:pt x="2841" y="2389"/>
                  <a:pt x="2493" y="2390"/>
                </a:cubicBezTo>
                <a:cubicBezTo>
                  <a:pt x="2289" y="2390"/>
                  <a:pt x="2119" y="2464"/>
                  <a:pt x="1988" y="2595"/>
                </a:cubicBezTo>
                <a:cubicBezTo>
                  <a:pt x="1808" y="2776"/>
                  <a:pt x="1804" y="2997"/>
                  <a:pt x="1804" y="3287"/>
                </a:cubicBezTo>
                <a:cubicBezTo>
                  <a:pt x="1804" y="3385"/>
                  <a:pt x="1804" y="3385"/>
                  <a:pt x="1804" y="3385"/>
                </a:cubicBezTo>
                <a:cubicBezTo>
                  <a:pt x="1804" y="3674"/>
                  <a:pt x="1808" y="3895"/>
                  <a:pt x="1988" y="4076"/>
                </a:cubicBezTo>
                <a:cubicBezTo>
                  <a:pt x="2119" y="4207"/>
                  <a:pt x="2289" y="4281"/>
                  <a:pt x="2493" y="4281"/>
                </a:cubicBezTo>
                <a:cubicBezTo>
                  <a:pt x="2496" y="4281"/>
                  <a:pt x="2496" y="4281"/>
                  <a:pt x="2496" y="4281"/>
                </a:cubicBezTo>
                <a:cubicBezTo>
                  <a:pt x="2840" y="4281"/>
                  <a:pt x="3118" y="4078"/>
                  <a:pt x="3182" y="3690"/>
                </a:cubicBezTo>
                <a:cubicBezTo>
                  <a:pt x="3186" y="3668"/>
                  <a:pt x="3186" y="3668"/>
                  <a:pt x="3186" y="3668"/>
                </a:cubicBezTo>
                <a:cubicBezTo>
                  <a:pt x="2789" y="3668"/>
                  <a:pt x="2789" y="3668"/>
                  <a:pt x="2789" y="3668"/>
                </a:cubicBezTo>
                <a:lnTo>
                  <a:pt x="2785" y="3682"/>
                </a:lnTo>
                <a:close/>
                <a:moveTo>
                  <a:pt x="1448" y="3615"/>
                </a:moveTo>
                <a:cubicBezTo>
                  <a:pt x="2128" y="5475"/>
                  <a:pt x="2128" y="5475"/>
                  <a:pt x="2128" y="5475"/>
                </a:cubicBezTo>
                <a:cubicBezTo>
                  <a:pt x="1717" y="5475"/>
                  <a:pt x="1717" y="5475"/>
                  <a:pt x="1717" y="5475"/>
                </a:cubicBezTo>
                <a:cubicBezTo>
                  <a:pt x="1610" y="5152"/>
                  <a:pt x="1610" y="5152"/>
                  <a:pt x="1610" y="5152"/>
                </a:cubicBezTo>
                <a:cubicBezTo>
                  <a:pt x="988" y="5152"/>
                  <a:pt x="988" y="5152"/>
                  <a:pt x="988" y="5152"/>
                </a:cubicBezTo>
                <a:cubicBezTo>
                  <a:pt x="877" y="5475"/>
                  <a:pt x="877" y="5475"/>
                  <a:pt x="877" y="5475"/>
                </a:cubicBezTo>
                <a:cubicBezTo>
                  <a:pt x="467" y="5475"/>
                  <a:pt x="467" y="5475"/>
                  <a:pt x="467" y="5475"/>
                </a:cubicBezTo>
                <a:cubicBezTo>
                  <a:pt x="1144" y="3615"/>
                  <a:pt x="1144" y="3615"/>
                  <a:pt x="1144" y="3615"/>
                </a:cubicBezTo>
                <a:lnTo>
                  <a:pt x="1448" y="3615"/>
                </a:lnTo>
                <a:close/>
                <a:moveTo>
                  <a:pt x="1503" y="4816"/>
                </a:moveTo>
                <a:cubicBezTo>
                  <a:pt x="1305" y="4227"/>
                  <a:pt x="1305" y="4227"/>
                  <a:pt x="1305" y="4227"/>
                </a:cubicBezTo>
                <a:cubicBezTo>
                  <a:pt x="1100" y="4816"/>
                  <a:pt x="1100" y="4816"/>
                  <a:pt x="1100" y="4816"/>
                </a:cubicBezTo>
                <a:lnTo>
                  <a:pt x="1503" y="4816"/>
                </a:lnTo>
                <a:close/>
                <a:moveTo>
                  <a:pt x="1647" y="1860"/>
                </a:moveTo>
                <a:cubicBezTo>
                  <a:pt x="1629" y="1860"/>
                  <a:pt x="1629" y="1860"/>
                  <a:pt x="1629" y="1860"/>
                </a:cubicBezTo>
                <a:cubicBezTo>
                  <a:pt x="1629" y="0"/>
                  <a:pt x="1629" y="0"/>
                  <a:pt x="1629" y="0"/>
                </a:cubicBezTo>
                <a:cubicBezTo>
                  <a:pt x="2022" y="0"/>
                  <a:pt x="2022" y="0"/>
                  <a:pt x="2022" y="0"/>
                </a:cubicBezTo>
                <a:cubicBezTo>
                  <a:pt x="2022" y="1506"/>
                  <a:pt x="2022" y="1506"/>
                  <a:pt x="2022" y="1506"/>
                </a:cubicBezTo>
                <a:cubicBezTo>
                  <a:pt x="2849" y="1506"/>
                  <a:pt x="2849" y="1506"/>
                  <a:pt x="2849" y="1506"/>
                </a:cubicBezTo>
                <a:cubicBezTo>
                  <a:pt x="2849" y="1860"/>
                  <a:pt x="2849" y="1860"/>
                  <a:pt x="2849" y="1860"/>
                </a:cubicBezTo>
                <a:lnTo>
                  <a:pt x="1647" y="1860"/>
                </a:lnTo>
                <a:close/>
                <a:moveTo>
                  <a:pt x="1666" y="1823"/>
                </a:moveTo>
                <a:cubicBezTo>
                  <a:pt x="2813" y="1823"/>
                  <a:pt x="2813" y="1823"/>
                  <a:pt x="2813" y="1823"/>
                </a:cubicBezTo>
                <a:cubicBezTo>
                  <a:pt x="2813" y="1542"/>
                  <a:pt x="2813" y="1542"/>
                  <a:pt x="2813" y="1542"/>
                </a:cubicBezTo>
                <a:cubicBezTo>
                  <a:pt x="1985" y="1542"/>
                  <a:pt x="1985" y="1542"/>
                  <a:pt x="1985" y="1542"/>
                </a:cubicBezTo>
                <a:cubicBezTo>
                  <a:pt x="1985" y="36"/>
                  <a:pt x="1985" y="36"/>
                  <a:pt x="1985" y="36"/>
                </a:cubicBezTo>
                <a:cubicBezTo>
                  <a:pt x="1666" y="36"/>
                  <a:pt x="1666" y="36"/>
                  <a:pt x="1666" y="36"/>
                </a:cubicBezTo>
                <a:lnTo>
                  <a:pt x="1666" y="18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DBE181C-AB43-4494-A28A-D7AF36C9FA0C}"/>
              </a:ext>
            </a:extLst>
          </p:cNvPr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0" y="-531440"/>
            <a:ext cx="9144000" cy="4988240"/>
          </a:xfrm>
          <a:custGeom>
            <a:avLst/>
            <a:gdLst>
              <a:gd name="connsiteX0" fmla="*/ 0 w 9144000"/>
              <a:gd name="connsiteY0" fmla="*/ 528785 h 4988240"/>
              <a:gd name="connsiteX1" fmla="*/ 9144000 w 9144000"/>
              <a:gd name="connsiteY1" fmla="*/ 528785 h 4988240"/>
              <a:gd name="connsiteX2" fmla="*/ 9144000 w 9144000"/>
              <a:gd name="connsiteY2" fmla="*/ 4988240 h 4988240"/>
              <a:gd name="connsiteX3" fmla="*/ 0 w 9144000"/>
              <a:gd name="connsiteY3" fmla="*/ 4988240 h 4988240"/>
              <a:gd name="connsiteX4" fmla="*/ 0 w 9144000"/>
              <a:gd name="connsiteY4" fmla="*/ 0 h 4988240"/>
              <a:gd name="connsiteX5" fmla="*/ 35720 w 9144000"/>
              <a:gd name="connsiteY5" fmla="*/ 0 h 4988240"/>
              <a:gd name="connsiteX6" fmla="*/ 35720 w 9144000"/>
              <a:gd name="connsiteY6" fmla="*/ 36004 h 4988240"/>
              <a:gd name="connsiteX7" fmla="*/ 0 w 9144000"/>
              <a:gd name="connsiteY7" fmla="*/ 36004 h 498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988240">
                <a:moveTo>
                  <a:pt x="0" y="528785"/>
                </a:moveTo>
                <a:lnTo>
                  <a:pt x="9144000" y="528785"/>
                </a:lnTo>
                <a:lnTo>
                  <a:pt x="9144000" y="4988240"/>
                </a:lnTo>
                <a:lnTo>
                  <a:pt x="0" y="4988240"/>
                </a:lnTo>
                <a:close/>
                <a:moveTo>
                  <a:pt x="0" y="0"/>
                </a:moveTo>
                <a:lnTo>
                  <a:pt x="35720" y="0"/>
                </a:lnTo>
                <a:lnTo>
                  <a:pt x="35720" y="36004"/>
                </a:lnTo>
                <a:lnTo>
                  <a:pt x="0" y="36004"/>
                </a:lnTo>
                <a:close/>
              </a:path>
            </a:pathLst>
          </a:custGeom>
        </p:spPr>
        <p:txBody>
          <a:bodyPr vert="vert270" wrap="square" anchor="b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2" name="Titel 1"/>
          <p:cNvSpPr>
            <a:spLocks noGrp="1" noSelect="1"/>
          </p:cNvSpPr>
          <p:nvPr userDrawn="1">
            <p:ph type="ctrTitle" hasCustomPrompt="1"/>
          </p:nvPr>
        </p:nvSpPr>
        <p:spPr bwMode="black">
          <a:xfrm>
            <a:off x="698191" y="2733306"/>
            <a:ext cx="7772400" cy="1656000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Plaats, datum, tijd"/>
          <p:cNvSpPr>
            <a:spLocks noGrp="1" noSelect="1"/>
          </p:cNvSpPr>
          <p:nvPr userDrawn="1">
            <p:ph type="subTitle" idx="1" hasCustomPrompt="1"/>
          </p:nvPr>
        </p:nvSpPr>
        <p:spPr bwMode="black">
          <a:xfrm>
            <a:off x="698191" y="1925710"/>
            <a:ext cx="7771611" cy="576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54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2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[Plaats, datum, tijd]</a:t>
            </a:r>
          </a:p>
        </p:txBody>
      </p:sp>
    </p:spTree>
    <p:extLst>
      <p:ext uri="{BB962C8B-B14F-4D97-AF65-F5344CB8AC3E}">
        <p14:creationId xmlns:p14="http://schemas.microsoft.com/office/powerpoint/2010/main" val="288873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2 fotokaders (ro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3FA8040F-2611-409D-8750-AD44675C142D}"/>
              </a:ext>
            </a:extLst>
          </p:cNvPr>
          <p:cNvSpPr>
            <a:spLocks noSelect="1" noEditPoints="1"/>
          </p:cNvSpPr>
          <p:nvPr userDrawn="1"/>
        </p:nvSpPr>
        <p:spPr bwMode="gray">
          <a:xfrm>
            <a:off x="8281988" y="5532438"/>
            <a:ext cx="592138" cy="1016000"/>
          </a:xfrm>
          <a:custGeom>
            <a:avLst/>
            <a:gdLst>
              <a:gd name="T0" fmla="*/ 670 w 1864"/>
              <a:gd name="T1" fmla="*/ 2115 h 3203"/>
              <a:gd name="T2" fmla="*/ 274 w 1864"/>
              <a:gd name="T3" fmla="*/ 3203 h 3203"/>
              <a:gd name="T4" fmla="*/ 514 w 1864"/>
              <a:gd name="T5" fmla="*/ 3203 h 3203"/>
              <a:gd name="T6" fmla="*/ 578 w 1864"/>
              <a:gd name="T7" fmla="*/ 3014 h 3203"/>
              <a:gd name="T8" fmla="*/ 942 w 1864"/>
              <a:gd name="T9" fmla="*/ 3014 h 3203"/>
              <a:gd name="T10" fmla="*/ 1005 w 1864"/>
              <a:gd name="T11" fmla="*/ 3203 h 3203"/>
              <a:gd name="T12" fmla="*/ 1245 w 1864"/>
              <a:gd name="T13" fmla="*/ 3203 h 3203"/>
              <a:gd name="T14" fmla="*/ 848 w 1864"/>
              <a:gd name="T15" fmla="*/ 2115 h 3203"/>
              <a:gd name="T16" fmla="*/ 670 w 1864"/>
              <a:gd name="T17" fmla="*/ 2115 h 3203"/>
              <a:gd name="T18" fmla="*/ 644 w 1864"/>
              <a:gd name="T19" fmla="*/ 2818 h 3203"/>
              <a:gd name="T20" fmla="*/ 764 w 1864"/>
              <a:gd name="T21" fmla="*/ 2473 h 3203"/>
              <a:gd name="T22" fmla="*/ 879 w 1864"/>
              <a:gd name="T23" fmla="*/ 2818 h 3203"/>
              <a:gd name="T24" fmla="*/ 644 w 1864"/>
              <a:gd name="T25" fmla="*/ 2818 h 3203"/>
              <a:gd name="T26" fmla="*/ 1632 w 1864"/>
              <a:gd name="T27" fmla="*/ 2146 h 3203"/>
              <a:gd name="T28" fmla="*/ 1864 w 1864"/>
              <a:gd name="T29" fmla="*/ 2146 h 3203"/>
              <a:gd name="T30" fmla="*/ 1862 w 1864"/>
              <a:gd name="T31" fmla="*/ 2159 h 3203"/>
              <a:gd name="T32" fmla="*/ 1460 w 1864"/>
              <a:gd name="T33" fmla="*/ 2505 h 3203"/>
              <a:gd name="T34" fmla="*/ 1459 w 1864"/>
              <a:gd name="T35" fmla="*/ 2505 h 3203"/>
              <a:gd name="T36" fmla="*/ 1164 w 1864"/>
              <a:gd name="T37" fmla="*/ 2385 h 3203"/>
              <a:gd name="T38" fmla="*/ 1056 w 1864"/>
              <a:gd name="T39" fmla="*/ 1980 h 3203"/>
              <a:gd name="T40" fmla="*/ 1056 w 1864"/>
              <a:gd name="T41" fmla="*/ 1923 h 3203"/>
              <a:gd name="T42" fmla="*/ 1164 w 1864"/>
              <a:gd name="T43" fmla="*/ 1519 h 3203"/>
              <a:gd name="T44" fmla="*/ 1459 w 1864"/>
              <a:gd name="T45" fmla="*/ 1399 h 3203"/>
              <a:gd name="T46" fmla="*/ 1862 w 1864"/>
              <a:gd name="T47" fmla="*/ 1745 h 3203"/>
              <a:gd name="T48" fmla="*/ 1864 w 1864"/>
              <a:gd name="T49" fmla="*/ 1757 h 3203"/>
              <a:gd name="T50" fmla="*/ 1632 w 1864"/>
              <a:gd name="T51" fmla="*/ 1757 h 3203"/>
              <a:gd name="T52" fmla="*/ 1630 w 1864"/>
              <a:gd name="T53" fmla="*/ 1749 h 3203"/>
              <a:gd name="T54" fmla="*/ 1460 w 1864"/>
              <a:gd name="T55" fmla="*/ 1606 h 3203"/>
              <a:gd name="T56" fmla="*/ 1335 w 1864"/>
              <a:gd name="T57" fmla="*/ 1658 h 3203"/>
              <a:gd name="T58" fmla="*/ 1285 w 1864"/>
              <a:gd name="T59" fmla="*/ 1952 h 3203"/>
              <a:gd name="T60" fmla="*/ 1335 w 1864"/>
              <a:gd name="T61" fmla="*/ 2246 h 3203"/>
              <a:gd name="T62" fmla="*/ 1460 w 1864"/>
              <a:gd name="T63" fmla="*/ 2298 h 3203"/>
              <a:gd name="T64" fmla="*/ 1630 w 1864"/>
              <a:gd name="T65" fmla="*/ 2154 h 3203"/>
              <a:gd name="T66" fmla="*/ 1632 w 1864"/>
              <a:gd name="T67" fmla="*/ 2146 h 3203"/>
              <a:gd name="T68" fmla="*/ 355 w 1864"/>
              <a:gd name="T69" fmla="*/ 1318 h 3203"/>
              <a:gd name="T70" fmla="*/ 230 w 1864"/>
              <a:gd name="T71" fmla="*/ 1468 h 3203"/>
              <a:gd name="T72" fmla="*/ 230 w 1864"/>
              <a:gd name="T73" fmla="*/ 1796 h 3203"/>
              <a:gd name="T74" fmla="*/ 0 w 1864"/>
              <a:gd name="T75" fmla="*/ 1796 h 3203"/>
              <a:gd name="T76" fmla="*/ 0 w 1864"/>
              <a:gd name="T77" fmla="*/ 708 h 3203"/>
              <a:gd name="T78" fmla="*/ 230 w 1864"/>
              <a:gd name="T79" fmla="*/ 708 h 3203"/>
              <a:gd name="T80" fmla="*/ 230 w 1864"/>
              <a:gd name="T81" fmla="*/ 1153 h 3203"/>
              <a:gd name="T82" fmla="*/ 590 w 1864"/>
              <a:gd name="T83" fmla="*/ 708 h 3203"/>
              <a:gd name="T84" fmla="*/ 871 w 1864"/>
              <a:gd name="T85" fmla="*/ 708 h 3203"/>
              <a:gd name="T86" fmla="*/ 508 w 1864"/>
              <a:gd name="T87" fmla="*/ 1143 h 3203"/>
              <a:gd name="T88" fmla="*/ 893 w 1864"/>
              <a:gd name="T89" fmla="*/ 1796 h 3203"/>
              <a:gd name="T90" fmla="*/ 625 w 1864"/>
              <a:gd name="T91" fmla="*/ 1796 h 3203"/>
              <a:gd name="T92" fmla="*/ 355 w 1864"/>
              <a:gd name="T93" fmla="*/ 1318 h 3203"/>
              <a:gd name="T94" fmla="*/ 1667 w 1864"/>
              <a:gd name="T95" fmla="*/ 1088 h 3203"/>
              <a:gd name="T96" fmla="*/ 1667 w 1864"/>
              <a:gd name="T97" fmla="*/ 881 h 3203"/>
              <a:gd name="T98" fmla="*/ 1183 w 1864"/>
              <a:gd name="T99" fmla="*/ 881 h 3203"/>
              <a:gd name="T100" fmla="*/ 1183 w 1864"/>
              <a:gd name="T101" fmla="*/ 0 h 3203"/>
              <a:gd name="T102" fmla="*/ 954 w 1864"/>
              <a:gd name="T103" fmla="*/ 0 h 3203"/>
              <a:gd name="T104" fmla="*/ 954 w 1864"/>
              <a:gd name="T105" fmla="*/ 1088 h 3203"/>
              <a:gd name="T106" fmla="*/ 964 w 1864"/>
              <a:gd name="T107" fmla="*/ 1088 h 3203"/>
              <a:gd name="T108" fmla="*/ 1667 w 1864"/>
              <a:gd name="T109" fmla="*/ 1088 h 3203"/>
              <a:gd name="T110" fmla="*/ 975 w 1864"/>
              <a:gd name="T111" fmla="*/ 21 h 3203"/>
              <a:gd name="T112" fmla="*/ 1162 w 1864"/>
              <a:gd name="T113" fmla="*/ 21 h 3203"/>
              <a:gd name="T114" fmla="*/ 1162 w 1864"/>
              <a:gd name="T115" fmla="*/ 902 h 3203"/>
              <a:gd name="T116" fmla="*/ 1646 w 1864"/>
              <a:gd name="T117" fmla="*/ 902 h 3203"/>
              <a:gd name="T118" fmla="*/ 1646 w 1864"/>
              <a:gd name="T119" fmla="*/ 1067 h 3203"/>
              <a:gd name="T120" fmla="*/ 975 w 1864"/>
              <a:gd name="T121" fmla="*/ 1067 h 3203"/>
              <a:gd name="T122" fmla="*/ 975 w 1864"/>
              <a:gd name="T123" fmla="*/ 21 h 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4" h="3203">
                <a:moveTo>
                  <a:pt x="670" y="2115"/>
                </a:moveTo>
                <a:cubicBezTo>
                  <a:pt x="274" y="3203"/>
                  <a:pt x="274" y="3203"/>
                  <a:pt x="274" y="3203"/>
                </a:cubicBezTo>
                <a:cubicBezTo>
                  <a:pt x="514" y="3203"/>
                  <a:pt x="514" y="3203"/>
                  <a:pt x="514" y="3203"/>
                </a:cubicBezTo>
                <a:cubicBezTo>
                  <a:pt x="578" y="3014"/>
                  <a:pt x="578" y="3014"/>
                  <a:pt x="578" y="3014"/>
                </a:cubicBezTo>
                <a:cubicBezTo>
                  <a:pt x="942" y="3014"/>
                  <a:pt x="942" y="3014"/>
                  <a:pt x="942" y="3014"/>
                </a:cubicBezTo>
                <a:cubicBezTo>
                  <a:pt x="1005" y="3203"/>
                  <a:pt x="1005" y="3203"/>
                  <a:pt x="1005" y="3203"/>
                </a:cubicBezTo>
                <a:cubicBezTo>
                  <a:pt x="1245" y="3203"/>
                  <a:pt x="1245" y="3203"/>
                  <a:pt x="1245" y="3203"/>
                </a:cubicBezTo>
                <a:cubicBezTo>
                  <a:pt x="848" y="2115"/>
                  <a:pt x="848" y="2115"/>
                  <a:pt x="848" y="2115"/>
                </a:cubicBezTo>
                <a:lnTo>
                  <a:pt x="670" y="2115"/>
                </a:lnTo>
                <a:close/>
                <a:moveTo>
                  <a:pt x="644" y="2818"/>
                </a:moveTo>
                <a:cubicBezTo>
                  <a:pt x="764" y="2473"/>
                  <a:pt x="764" y="2473"/>
                  <a:pt x="764" y="2473"/>
                </a:cubicBezTo>
                <a:cubicBezTo>
                  <a:pt x="879" y="2818"/>
                  <a:pt x="879" y="2818"/>
                  <a:pt x="879" y="2818"/>
                </a:cubicBezTo>
                <a:lnTo>
                  <a:pt x="644" y="2818"/>
                </a:lnTo>
                <a:close/>
                <a:moveTo>
                  <a:pt x="1632" y="2146"/>
                </a:moveTo>
                <a:cubicBezTo>
                  <a:pt x="1864" y="2146"/>
                  <a:pt x="1864" y="2146"/>
                  <a:pt x="1864" y="2146"/>
                </a:cubicBezTo>
                <a:cubicBezTo>
                  <a:pt x="1862" y="2159"/>
                  <a:pt x="1862" y="2159"/>
                  <a:pt x="1862" y="2159"/>
                </a:cubicBezTo>
                <a:cubicBezTo>
                  <a:pt x="1824" y="2386"/>
                  <a:pt x="1662" y="2505"/>
                  <a:pt x="1460" y="2505"/>
                </a:cubicBezTo>
                <a:cubicBezTo>
                  <a:pt x="1459" y="2505"/>
                  <a:pt x="1459" y="2505"/>
                  <a:pt x="1459" y="2505"/>
                </a:cubicBezTo>
                <a:cubicBezTo>
                  <a:pt x="1339" y="2505"/>
                  <a:pt x="1240" y="2461"/>
                  <a:pt x="1164" y="2385"/>
                </a:cubicBezTo>
                <a:cubicBezTo>
                  <a:pt x="1058" y="2279"/>
                  <a:pt x="1056" y="2149"/>
                  <a:pt x="1056" y="1980"/>
                </a:cubicBezTo>
                <a:cubicBezTo>
                  <a:pt x="1056" y="1923"/>
                  <a:pt x="1056" y="1923"/>
                  <a:pt x="1056" y="1923"/>
                </a:cubicBezTo>
                <a:cubicBezTo>
                  <a:pt x="1056" y="1754"/>
                  <a:pt x="1058" y="1624"/>
                  <a:pt x="1164" y="1519"/>
                </a:cubicBezTo>
                <a:cubicBezTo>
                  <a:pt x="1240" y="1442"/>
                  <a:pt x="1339" y="1398"/>
                  <a:pt x="1459" y="1399"/>
                </a:cubicBezTo>
                <a:cubicBezTo>
                  <a:pt x="1662" y="1398"/>
                  <a:pt x="1824" y="1517"/>
                  <a:pt x="1862" y="1745"/>
                </a:cubicBezTo>
                <a:cubicBezTo>
                  <a:pt x="1864" y="1757"/>
                  <a:pt x="1864" y="1757"/>
                  <a:pt x="1864" y="1757"/>
                </a:cubicBezTo>
                <a:cubicBezTo>
                  <a:pt x="1632" y="1757"/>
                  <a:pt x="1632" y="1757"/>
                  <a:pt x="1632" y="1757"/>
                </a:cubicBezTo>
                <a:cubicBezTo>
                  <a:pt x="1630" y="1749"/>
                  <a:pt x="1630" y="1749"/>
                  <a:pt x="1630" y="1749"/>
                </a:cubicBezTo>
                <a:cubicBezTo>
                  <a:pt x="1609" y="1666"/>
                  <a:pt x="1560" y="1606"/>
                  <a:pt x="1460" y="1606"/>
                </a:cubicBezTo>
                <a:cubicBezTo>
                  <a:pt x="1406" y="1606"/>
                  <a:pt x="1363" y="1625"/>
                  <a:pt x="1335" y="1658"/>
                </a:cubicBezTo>
                <a:cubicBezTo>
                  <a:pt x="1297" y="1699"/>
                  <a:pt x="1285" y="1746"/>
                  <a:pt x="1285" y="1952"/>
                </a:cubicBezTo>
                <a:cubicBezTo>
                  <a:pt x="1285" y="2157"/>
                  <a:pt x="1297" y="2204"/>
                  <a:pt x="1335" y="2246"/>
                </a:cubicBezTo>
                <a:cubicBezTo>
                  <a:pt x="1363" y="2278"/>
                  <a:pt x="1406" y="2298"/>
                  <a:pt x="1460" y="2298"/>
                </a:cubicBezTo>
                <a:cubicBezTo>
                  <a:pt x="1560" y="2297"/>
                  <a:pt x="1609" y="2237"/>
                  <a:pt x="1630" y="2154"/>
                </a:cubicBezTo>
                <a:lnTo>
                  <a:pt x="1632" y="2146"/>
                </a:lnTo>
                <a:close/>
                <a:moveTo>
                  <a:pt x="355" y="1318"/>
                </a:moveTo>
                <a:cubicBezTo>
                  <a:pt x="230" y="1468"/>
                  <a:pt x="230" y="1468"/>
                  <a:pt x="230" y="1468"/>
                </a:cubicBezTo>
                <a:cubicBezTo>
                  <a:pt x="230" y="1796"/>
                  <a:pt x="230" y="1796"/>
                  <a:pt x="230" y="1796"/>
                </a:cubicBezTo>
                <a:cubicBezTo>
                  <a:pt x="0" y="1796"/>
                  <a:pt x="0" y="1796"/>
                  <a:pt x="0" y="1796"/>
                </a:cubicBezTo>
                <a:cubicBezTo>
                  <a:pt x="0" y="708"/>
                  <a:pt x="0" y="708"/>
                  <a:pt x="0" y="708"/>
                </a:cubicBezTo>
                <a:cubicBezTo>
                  <a:pt x="230" y="708"/>
                  <a:pt x="230" y="708"/>
                  <a:pt x="230" y="708"/>
                </a:cubicBezTo>
                <a:cubicBezTo>
                  <a:pt x="230" y="1153"/>
                  <a:pt x="230" y="1153"/>
                  <a:pt x="230" y="1153"/>
                </a:cubicBezTo>
                <a:cubicBezTo>
                  <a:pt x="590" y="708"/>
                  <a:pt x="590" y="708"/>
                  <a:pt x="590" y="708"/>
                </a:cubicBezTo>
                <a:cubicBezTo>
                  <a:pt x="871" y="708"/>
                  <a:pt x="871" y="708"/>
                  <a:pt x="871" y="708"/>
                </a:cubicBezTo>
                <a:cubicBezTo>
                  <a:pt x="508" y="1143"/>
                  <a:pt x="508" y="1143"/>
                  <a:pt x="508" y="1143"/>
                </a:cubicBezTo>
                <a:cubicBezTo>
                  <a:pt x="893" y="1796"/>
                  <a:pt x="893" y="1796"/>
                  <a:pt x="893" y="1796"/>
                </a:cubicBezTo>
                <a:cubicBezTo>
                  <a:pt x="625" y="1796"/>
                  <a:pt x="625" y="1796"/>
                  <a:pt x="625" y="1796"/>
                </a:cubicBezTo>
                <a:lnTo>
                  <a:pt x="355" y="1318"/>
                </a:lnTo>
                <a:close/>
                <a:moveTo>
                  <a:pt x="1667" y="1088"/>
                </a:moveTo>
                <a:cubicBezTo>
                  <a:pt x="1667" y="881"/>
                  <a:pt x="1667" y="881"/>
                  <a:pt x="1667" y="881"/>
                </a:cubicBezTo>
                <a:cubicBezTo>
                  <a:pt x="1183" y="881"/>
                  <a:pt x="1183" y="881"/>
                  <a:pt x="1183" y="881"/>
                </a:cubicBezTo>
                <a:cubicBezTo>
                  <a:pt x="1183" y="0"/>
                  <a:pt x="1183" y="0"/>
                  <a:pt x="1183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4" y="1088"/>
                  <a:pt x="954" y="1088"/>
                  <a:pt x="954" y="1088"/>
                </a:cubicBezTo>
                <a:cubicBezTo>
                  <a:pt x="964" y="1088"/>
                  <a:pt x="964" y="1088"/>
                  <a:pt x="964" y="1088"/>
                </a:cubicBezTo>
                <a:lnTo>
                  <a:pt x="1667" y="1088"/>
                </a:lnTo>
                <a:close/>
                <a:moveTo>
                  <a:pt x="975" y="21"/>
                </a:moveTo>
                <a:cubicBezTo>
                  <a:pt x="1162" y="21"/>
                  <a:pt x="1162" y="21"/>
                  <a:pt x="1162" y="21"/>
                </a:cubicBezTo>
                <a:cubicBezTo>
                  <a:pt x="1162" y="902"/>
                  <a:pt x="1162" y="902"/>
                  <a:pt x="1162" y="902"/>
                </a:cubicBezTo>
                <a:cubicBezTo>
                  <a:pt x="1646" y="902"/>
                  <a:pt x="1646" y="902"/>
                  <a:pt x="1646" y="902"/>
                </a:cubicBezTo>
                <a:cubicBezTo>
                  <a:pt x="1646" y="1067"/>
                  <a:pt x="1646" y="1067"/>
                  <a:pt x="1646" y="1067"/>
                </a:cubicBezTo>
                <a:cubicBezTo>
                  <a:pt x="975" y="1067"/>
                  <a:pt x="975" y="1067"/>
                  <a:pt x="975" y="1067"/>
                </a:cubicBezTo>
                <a:lnTo>
                  <a:pt x="975" y="21"/>
                </a:lnTo>
                <a:close/>
              </a:path>
            </a:pathLst>
          </a:custGeom>
          <a:solidFill>
            <a:srgbClr val="572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3578E5F-CEFA-43F4-B1EA-AEBFACD66C1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395288"/>
            <a:ext cx="663575" cy="646113"/>
          </a:xfrm>
          <a:custGeom>
            <a:avLst/>
            <a:gdLst>
              <a:gd name="T0" fmla="*/ 0 w 418"/>
              <a:gd name="T1" fmla="*/ 407 h 407"/>
              <a:gd name="T2" fmla="*/ 418 w 418"/>
              <a:gd name="T3" fmla="*/ 253 h 407"/>
              <a:gd name="T4" fmla="*/ 418 w 418"/>
              <a:gd name="T5" fmla="*/ 152 h 407"/>
              <a:gd name="T6" fmla="*/ 0 w 418"/>
              <a:gd name="T7" fmla="*/ 0 h 407"/>
              <a:gd name="T8" fmla="*/ 0 w 418"/>
              <a:gd name="T9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407">
                <a:moveTo>
                  <a:pt x="0" y="407"/>
                </a:moveTo>
                <a:lnTo>
                  <a:pt x="418" y="253"/>
                </a:lnTo>
                <a:lnTo>
                  <a:pt x="418" y="152"/>
                </a:lnTo>
                <a:lnTo>
                  <a:pt x="0" y="0"/>
                </a:lnTo>
                <a:lnTo>
                  <a:pt x="0" y="4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0" name="Tijdelijke aanduiding voor afbeelding O"/>
          <p:cNvSpPr>
            <a:spLocks noGrp="1" noSelect="1"/>
          </p:cNvSpPr>
          <p:nvPr>
            <p:ph type="pic" sz="quarter" idx="15"/>
          </p:nvPr>
        </p:nvSpPr>
        <p:spPr bwMode="gray">
          <a:xfrm>
            <a:off x="5579062" y="3465425"/>
            <a:ext cx="2646000" cy="16557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afbeelding B"/>
          <p:cNvSpPr>
            <a:spLocks noGrp="1" noSelect="1"/>
          </p:cNvSpPr>
          <p:nvPr>
            <p:ph type="pic" sz="quarter" idx="14"/>
          </p:nvPr>
        </p:nvSpPr>
        <p:spPr bwMode="gray">
          <a:xfrm>
            <a:off x="5579062" y="1449693"/>
            <a:ext cx="2646000" cy="16557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Tijdelijke aanduiding voor tekst 4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982800" y="1346400"/>
            <a:ext cx="4248000" cy="4680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 smtClean="0"/>
            </a:lvl8pPr>
            <a:lvl9pPr>
              <a:defRPr lang="en-US" dirty="0" smtClean="0"/>
            </a:lvl9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3" name="Titel 2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lang="nl-NL" dirty="0"/>
            </a:lvl1pPr>
          </a:lstStyle>
          <a:p>
            <a:r>
              <a:rPr lang="nl-NL" noProof="1"/>
              <a:t>[Titel]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6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 (ro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FA8040F-2611-409D-8750-AD44675C142D}"/>
              </a:ext>
            </a:extLst>
          </p:cNvPr>
          <p:cNvSpPr>
            <a:spLocks noSelect="1" noEditPoints="1"/>
          </p:cNvSpPr>
          <p:nvPr userDrawn="1"/>
        </p:nvSpPr>
        <p:spPr bwMode="gray">
          <a:xfrm>
            <a:off x="8281988" y="5532438"/>
            <a:ext cx="592138" cy="1016000"/>
          </a:xfrm>
          <a:custGeom>
            <a:avLst/>
            <a:gdLst>
              <a:gd name="T0" fmla="*/ 670 w 1864"/>
              <a:gd name="T1" fmla="*/ 2115 h 3203"/>
              <a:gd name="T2" fmla="*/ 274 w 1864"/>
              <a:gd name="T3" fmla="*/ 3203 h 3203"/>
              <a:gd name="T4" fmla="*/ 514 w 1864"/>
              <a:gd name="T5" fmla="*/ 3203 h 3203"/>
              <a:gd name="T6" fmla="*/ 578 w 1864"/>
              <a:gd name="T7" fmla="*/ 3014 h 3203"/>
              <a:gd name="T8" fmla="*/ 942 w 1864"/>
              <a:gd name="T9" fmla="*/ 3014 h 3203"/>
              <a:gd name="T10" fmla="*/ 1005 w 1864"/>
              <a:gd name="T11" fmla="*/ 3203 h 3203"/>
              <a:gd name="T12" fmla="*/ 1245 w 1864"/>
              <a:gd name="T13" fmla="*/ 3203 h 3203"/>
              <a:gd name="T14" fmla="*/ 848 w 1864"/>
              <a:gd name="T15" fmla="*/ 2115 h 3203"/>
              <a:gd name="T16" fmla="*/ 670 w 1864"/>
              <a:gd name="T17" fmla="*/ 2115 h 3203"/>
              <a:gd name="T18" fmla="*/ 644 w 1864"/>
              <a:gd name="T19" fmla="*/ 2818 h 3203"/>
              <a:gd name="T20" fmla="*/ 764 w 1864"/>
              <a:gd name="T21" fmla="*/ 2473 h 3203"/>
              <a:gd name="T22" fmla="*/ 879 w 1864"/>
              <a:gd name="T23" fmla="*/ 2818 h 3203"/>
              <a:gd name="T24" fmla="*/ 644 w 1864"/>
              <a:gd name="T25" fmla="*/ 2818 h 3203"/>
              <a:gd name="T26" fmla="*/ 1632 w 1864"/>
              <a:gd name="T27" fmla="*/ 2146 h 3203"/>
              <a:gd name="T28" fmla="*/ 1864 w 1864"/>
              <a:gd name="T29" fmla="*/ 2146 h 3203"/>
              <a:gd name="T30" fmla="*/ 1862 w 1864"/>
              <a:gd name="T31" fmla="*/ 2159 h 3203"/>
              <a:gd name="T32" fmla="*/ 1460 w 1864"/>
              <a:gd name="T33" fmla="*/ 2505 h 3203"/>
              <a:gd name="T34" fmla="*/ 1459 w 1864"/>
              <a:gd name="T35" fmla="*/ 2505 h 3203"/>
              <a:gd name="T36" fmla="*/ 1164 w 1864"/>
              <a:gd name="T37" fmla="*/ 2385 h 3203"/>
              <a:gd name="T38" fmla="*/ 1056 w 1864"/>
              <a:gd name="T39" fmla="*/ 1980 h 3203"/>
              <a:gd name="T40" fmla="*/ 1056 w 1864"/>
              <a:gd name="T41" fmla="*/ 1923 h 3203"/>
              <a:gd name="T42" fmla="*/ 1164 w 1864"/>
              <a:gd name="T43" fmla="*/ 1519 h 3203"/>
              <a:gd name="T44" fmla="*/ 1459 w 1864"/>
              <a:gd name="T45" fmla="*/ 1399 h 3203"/>
              <a:gd name="T46" fmla="*/ 1862 w 1864"/>
              <a:gd name="T47" fmla="*/ 1745 h 3203"/>
              <a:gd name="T48" fmla="*/ 1864 w 1864"/>
              <a:gd name="T49" fmla="*/ 1757 h 3203"/>
              <a:gd name="T50" fmla="*/ 1632 w 1864"/>
              <a:gd name="T51" fmla="*/ 1757 h 3203"/>
              <a:gd name="T52" fmla="*/ 1630 w 1864"/>
              <a:gd name="T53" fmla="*/ 1749 h 3203"/>
              <a:gd name="T54" fmla="*/ 1460 w 1864"/>
              <a:gd name="T55" fmla="*/ 1606 h 3203"/>
              <a:gd name="T56" fmla="*/ 1335 w 1864"/>
              <a:gd name="T57" fmla="*/ 1658 h 3203"/>
              <a:gd name="T58" fmla="*/ 1285 w 1864"/>
              <a:gd name="T59" fmla="*/ 1952 h 3203"/>
              <a:gd name="T60" fmla="*/ 1335 w 1864"/>
              <a:gd name="T61" fmla="*/ 2246 h 3203"/>
              <a:gd name="T62" fmla="*/ 1460 w 1864"/>
              <a:gd name="T63" fmla="*/ 2298 h 3203"/>
              <a:gd name="T64" fmla="*/ 1630 w 1864"/>
              <a:gd name="T65" fmla="*/ 2154 h 3203"/>
              <a:gd name="T66" fmla="*/ 1632 w 1864"/>
              <a:gd name="T67" fmla="*/ 2146 h 3203"/>
              <a:gd name="T68" fmla="*/ 355 w 1864"/>
              <a:gd name="T69" fmla="*/ 1318 h 3203"/>
              <a:gd name="T70" fmla="*/ 230 w 1864"/>
              <a:gd name="T71" fmla="*/ 1468 h 3203"/>
              <a:gd name="T72" fmla="*/ 230 w 1864"/>
              <a:gd name="T73" fmla="*/ 1796 h 3203"/>
              <a:gd name="T74" fmla="*/ 0 w 1864"/>
              <a:gd name="T75" fmla="*/ 1796 h 3203"/>
              <a:gd name="T76" fmla="*/ 0 w 1864"/>
              <a:gd name="T77" fmla="*/ 708 h 3203"/>
              <a:gd name="T78" fmla="*/ 230 w 1864"/>
              <a:gd name="T79" fmla="*/ 708 h 3203"/>
              <a:gd name="T80" fmla="*/ 230 w 1864"/>
              <a:gd name="T81" fmla="*/ 1153 h 3203"/>
              <a:gd name="T82" fmla="*/ 590 w 1864"/>
              <a:gd name="T83" fmla="*/ 708 h 3203"/>
              <a:gd name="T84" fmla="*/ 871 w 1864"/>
              <a:gd name="T85" fmla="*/ 708 h 3203"/>
              <a:gd name="T86" fmla="*/ 508 w 1864"/>
              <a:gd name="T87" fmla="*/ 1143 h 3203"/>
              <a:gd name="T88" fmla="*/ 893 w 1864"/>
              <a:gd name="T89" fmla="*/ 1796 h 3203"/>
              <a:gd name="T90" fmla="*/ 625 w 1864"/>
              <a:gd name="T91" fmla="*/ 1796 h 3203"/>
              <a:gd name="T92" fmla="*/ 355 w 1864"/>
              <a:gd name="T93" fmla="*/ 1318 h 3203"/>
              <a:gd name="T94" fmla="*/ 1667 w 1864"/>
              <a:gd name="T95" fmla="*/ 1088 h 3203"/>
              <a:gd name="T96" fmla="*/ 1667 w 1864"/>
              <a:gd name="T97" fmla="*/ 881 h 3203"/>
              <a:gd name="T98" fmla="*/ 1183 w 1864"/>
              <a:gd name="T99" fmla="*/ 881 h 3203"/>
              <a:gd name="T100" fmla="*/ 1183 w 1864"/>
              <a:gd name="T101" fmla="*/ 0 h 3203"/>
              <a:gd name="T102" fmla="*/ 954 w 1864"/>
              <a:gd name="T103" fmla="*/ 0 h 3203"/>
              <a:gd name="T104" fmla="*/ 954 w 1864"/>
              <a:gd name="T105" fmla="*/ 1088 h 3203"/>
              <a:gd name="T106" fmla="*/ 964 w 1864"/>
              <a:gd name="T107" fmla="*/ 1088 h 3203"/>
              <a:gd name="T108" fmla="*/ 1667 w 1864"/>
              <a:gd name="T109" fmla="*/ 1088 h 3203"/>
              <a:gd name="T110" fmla="*/ 975 w 1864"/>
              <a:gd name="T111" fmla="*/ 21 h 3203"/>
              <a:gd name="T112" fmla="*/ 1162 w 1864"/>
              <a:gd name="T113" fmla="*/ 21 h 3203"/>
              <a:gd name="T114" fmla="*/ 1162 w 1864"/>
              <a:gd name="T115" fmla="*/ 902 h 3203"/>
              <a:gd name="T116" fmla="*/ 1646 w 1864"/>
              <a:gd name="T117" fmla="*/ 902 h 3203"/>
              <a:gd name="T118" fmla="*/ 1646 w 1864"/>
              <a:gd name="T119" fmla="*/ 1067 h 3203"/>
              <a:gd name="T120" fmla="*/ 975 w 1864"/>
              <a:gd name="T121" fmla="*/ 1067 h 3203"/>
              <a:gd name="T122" fmla="*/ 975 w 1864"/>
              <a:gd name="T123" fmla="*/ 21 h 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4" h="3203">
                <a:moveTo>
                  <a:pt x="670" y="2115"/>
                </a:moveTo>
                <a:cubicBezTo>
                  <a:pt x="274" y="3203"/>
                  <a:pt x="274" y="3203"/>
                  <a:pt x="274" y="3203"/>
                </a:cubicBezTo>
                <a:cubicBezTo>
                  <a:pt x="514" y="3203"/>
                  <a:pt x="514" y="3203"/>
                  <a:pt x="514" y="3203"/>
                </a:cubicBezTo>
                <a:cubicBezTo>
                  <a:pt x="578" y="3014"/>
                  <a:pt x="578" y="3014"/>
                  <a:pt x="578" y="3014"/>
                </a:cubicBezTo>
                <a:cubicBezTo>
                  <a:pt x="942" y="3014"/>
                  <a:pt x="942" y="3014"/>
                  <a:pt x="942" y="3014"/>
                </a:cubicBezTo>
                <a:cubicBezTo>
                  <a:pt x="1005" y="3203"/>
                  <a:pt x="1005" y="3203"/>
                  <a:pt x="1005" y="3203"/>
                </a:cubicBezTo>
                <a:cubicBezTo>
                  <a:pt x="1245" y="3203"/>
                  <a:pt x="1245" y="3203"/>
                  <a:pt x="1245" y="3203"/>
                </a:cubicBezTo>
                <a:cubicBezTo>
                  <a:pt x="848" y="2115"/>
                  <a:pt x="848" y="2115"/>
                  <a:pt x="848" y="2115"/>
                </a:cubicBezTo>
                <a:lnTo>
                  <a:pt x="670" y="2115"/>
                </a:lnTo>
                <a:close/>
                <a:moveTo>
                  <a:pt x="644" y="2818"/>
                </a:moveTo>
                <a:cubicBezTo>
                  <a:pt x="764" y="2473"/>
                  <a:pt x="764" y="2473"/>
                  <a:pt x="764" y="2473"/>
                </a:cubicBezTo>
                <a:cubicBezTo>
                  <a:pt x="879" y="2818"/>
                  <a:pt x="879" y="2818"/>
                  <a:pt x="879" y="2818"/>
                </a:cubicBezTo>
                <a:lnTo>
                  <a:pt x="644" y="2818"/>
                </a:lnTo>
                <a:close/>
                <a:moveTo>
                  <a:pt x="1632" y="2146"/>
                </a:moveTo>
                <a:cubicBezTo>
                  <a:pt x="1864" y="2146"/>
                  <a:pt x="1864" y="2146"/>
                  <a:pt x="1864" y="2146"/>
                </a:cubicBezTo>
                <a:cubicBezTo>
                  <a:pt x="1862" y="2159"/>
                  <a:pt x="1862" y="2159"/>
                  <a:pt x="1862" y="2159"/>
                </a:cubicBezTo>
                <a:cubicBezTo>
                  <a:pt x="1824" y="2386"/>
                  <a:pt x="1662" y="2505"/>
                  <a:pt x="1460" y="2505"/>
                </a:cubicBezTo>
                <a:cubicBezTo>
                  <a:pt x="1459" y="2505"/>
                  <a:pt x="1459" y="2505"/>
                  <a:pt x="1459" y="2505"/>
                </a:cubicBezTo>
                <a:cubicBezTo>
                  <a:pt x="1339" y="2505"/>
                  <a:pt x="1240" y="2461"/>
                  <a:pt x="1164" y="2385"/>
                </a:cubicBezTo>
                <a:cubicBezTo>
                  <a:pt x="1058" y="2279"/>
                  <a:pt x="1056" y="2149"/>
                  <a:pt x="1056" y="1980"/>
                </a:cubicBezTo>
                <a:cubicBezTo>
                  <a:pt x="1056" y="1923"/>
                  <a:pt x="1056" y="1923"/>
                  <a:pt x="1056" y="1923"/>
                </a:cubicBezTo>
                <a:cubicBezTo>
                  <a:pt x="1056" y="1754"/>
                  <a:pt x="1058" y="1624"/>
                  <a:pt x="1164" y="1519"/>
                </a:cubicBezTo>
                <a:cubicBezTo>
                  <a:pt x="1240" y="1442"/>
                  <a:pt x="1339" y="1398"/>
                  <a:pt x="1459" y="1399"/>
                </a:cubicBezTo>
                <a:cubicBezTo>
                  <a:pt x="1662" y="1398"/>
                  <a:pt x="1824" y="1517"/>
                  <a:pt x="1862" y="1745"/>
                </a:cubicBezTo>
                <a:cubicBezTo>
                  <a:pt x="1864" y="1757"/>
                  <a:pt x="1864" y="1757"/>
                  <a:pt x="1864" y="1757"/>
                </a:cubicBezTo>
                <a:cubicBezTo>
                  <a:pt x="1632" y="1757"/>
                  <a:pt x="1632" y="1757"/>
                  <a:pt x="1632" y="1757"/>
                </a:cubicBezTo>
                <a:cubicBezTo>
                  <a:pt x="1630" y="1749"/>
                  <a:pt x="1630" y="1749"/>
                  <a:pt x="1630" y="1749"/>
                </a:cubicBezTo>
                <a:cubicBezTo>
                  <a:pt x="1609" y="1666"/>
                  <a:pt x="1560" y="1606"/>
                  <a:pt x="1460" y="1606"/>
                </a:cubicBezTo>
                <a:cubicBezTo>
                  <a:pt x="1406" y="1606"/>
                  <a:pt x="1363" y="1625"/>
                  <a:pt x="1335" y="1658"/>
                </a:cubicBezTo>
                <a:cubicBezTo>
                  <a:pt x="1297" y="1699"/>
                  <a:pt x="1285" y="1746"/>
                  <a:pt x="1285" y="1952"/>
                </a:cubicBezTo>
                <a:cubicBezTo>
                  <a:pt x="1285" y="2157"/>
                  <a:pt x="1297" y="2204"/>
                  <a:pt x="1335" y="2246"/>
                </a:cubicBezTo>
                <a:cubicBezTo>
                  <a:pt x="1363" y="2278"/>
                  <a:pt x="1406" y="2298"/>
                  <a:pt x="1460" y="2298"/>
                </a:cubicBezTo>
                <a:cubicBezTo>
                  <a:pt x="1560" y="2297"/>
                  <a:pt x="1609" y="2237"/>
                  <a:pt x="1630" y="2154"/>
                </a:cubicBezTo>
                <a:lnTo>
                  <a:pt x="1632" y="2146"/>
                </a:lnTo>
                <a:close/>
                <a:moveTo>
                  <a:pt x="355" y="1318"/>
                </a:moveTo>
                <a:cubicBezTo>
                  <a:pt x="230" y="1468"/>
                  <a:pt x="230" y="1468"/>
                  <a:pt x="230" y="1468"/>
                </a:cubicBezTo>
                <a:cubicBezTo>
                  <a:pt x="230" y="1796"/>
                  <a:pt x="230" y="1796"/>
                  <a:pt x="230" y="1796"/>
                </a:cubicBezTo>
                <a:cubicBezTo>
                  <a:pt x="0" y="1796"/>
                  <a:pt x="0" y="1796"/>
                  <a:pt x="0" y="1796"/>
                </a:cubicBezTo>
                <a:cubicBezTo>
                  <a:pt x="0" y="708"/>
                  <a:pt x="0" y="708"/>
                  <a:pt x="0" y="708"/>
                </a:cubicBezTo>
                <a:cubicBezTo>
                  <a:pt x="230" y="708"/>
                  <a:pt x="230" y="708"/>
                  <a:pt x="230" y="708"/>
                </a:cubicBezTo>
                <a:cubicBezTo>
                  <a:pt x="230" y="1153"/>
                  <a:pt x="230" y="1153"/>
                  <a:pt x="230" y="1153"/>
                </a:cubicBezTo>
                <a:cubicBezTo>
                  <a:pt x="590" y="708"/>
                  <a:pt x="590" y="708"/>
                  <a:pt x="590" y="708"/>
                </a:cubicBezTo>
                <a:cubicBezTo>
                  <a:pt x="871" y="708"/>
                  <a:pt x="871" y="708"/>
                  <a:pt x="871" y="708"/>
                </a:cubicBezTo>
                <a:cubicBezTo>
                  <a:pt x="508" y="1143"/>
                  <a:pt x="508" y="1143"/>
                  <a:pt x="508" y="1143"/>
                </a:cubicBezTo>
                <a:cubicBezTo>
                  <a:pt x="893" y="1796"/>
                  <a:pt x="893" y="1796"/>
                  <a:pt x="893" y="1796"/>
                </a:cubicBezTo>
                <a:cubicBezTo>
                  <a:pt x="625" y="1796"/>
                  <a:pt x="625" y="1796"/>
                  <a:pt x="625" y="1796"/>
                </a:cubicBezTo>
                <a:lnTo>
                  <a:pt x="355" y="1318"/>
                </a:lnTo>
                <a:close/>
                <a:moveTo>
                  <a:pt x="1667" y="1088"/>
                </a:moveTo>
                <a:cubicBezTo>
                  <a:pt x="1667" y="881"/>
                  <a:pt x="1667" y="881"/>
                  <a:pt x="1667" y="881"/>
                </a:cubicBezTo>
                <a:cubicBezTo>
                  <a:pt x="1183" y="881"/>
                  <a:pt x="1183" y="881"/>
                  <a:pt x="1183" y="881"/>
                </a:cubicBezTo>
                <a:cubicBezTo>
                  <a:pt x="1183" y="0"/>
                  <a:pt x="1183" y="0"/>
                  <a:pt x="1183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4" y="1088"/>
                  <a:pt x="954" y="1088"/>
                  <a:pt x="954" y="1088"/>
                </a:cubicBezTo>
                <a:cubicBezTo>
                  <a:pt x="964" y="1088"/>
                  <a:pt x="964" y="1088"/>
                  <a:pt x="964" y="1088"/>
                </a:cubicBezTo>
                <a:lnTo>
                  <a:pt x="1667" y="1088"/>
                </a:lnTo>
                <a:close/>
                <a:moveTo>
                  <a:pt x="975" y="21"/>
                </a:moveTo>
                <a:cubicBezTo>
                  <a:pt x="1162" y="21"/>
                  <a:pt x="1162" y="21"/>
                  <a:pt x="1162" y="21"/>
                </a:cubicBezTo>
                <a:cubicBezTo>
                  <a:pt x="1162" y="902"/>
                  <a:pt x="1162" y="902"/>
                  <a:pt x="1162" y="902"/>
                </a:cubicBezTo>
                <a:cubicBezTo>
                  <a:pt x="1646" y="902"/>
                  <a:pt x="1646" y="902"/>
                  <a:pt x="1646" y="902"/>
                </a:cubicBezTo>
                <a:cubicBezTo>
                  <a:pt x="1646" y="1067"/>
                  <a:pt x="1646" y="1067"/>
                  <a:pt x="1646" y="1067"/>
                </a:cubicBezTo>
                <a:cubicBezTo>
                  <a:pt x="975" y="1067"/>
                  <a:pt x="975" y="1067"/>
                  <a:pt x="975" y="1067"/>
                </a:cubicBezTo>
                <a:lnTo>
                  <a:pt x="975" y="21"/>
                </a:lnTo>
                <a:close/>
              </a:path>
            </a:pathLst>
          </a:custGeom>
          <a:solidFill>
            <a:srgbClr val="572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3578E5F-CEFA-43F4-B1EA-AEBFACD66C1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395288"/>
            <a:ext cx="663575" cy="646113"/>
          </a:xfrm>
          <a:custGeom>
            <a:avLst/>
            <a:gdLst>
              <a:gd name="T0" fmla="*/ 0 w 418"/>
              <a:gd name="T1" fmla="*/ 407 h 407"/>
              <a:gd name="T2" fmla="*/ 418 w 418"/>
              <a:gd name="T3" fmla="*/ 253 h 407"/>
              <a:gd name="T4" fmla="*/ 418 w 418"/>
              <a:gd name="T5" fmla="*/ 152 h 407"/>
              <a:gd name="T6" fmla="*/ 0 w 418"/>
              <a:gd name="T7" fmla="*/ 0 h 407"/>
              <a:gd name="T8" fmla="*/ 0 w 418"/>
              <a:gd name="T9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407">
                <a:moveTo>
                  <a:pt x="0" y="407"/>
                </a:moveTo>
                <a:lnTo>
                  <a:pt x="418" y="253"/>
                </a:lnTo>
                <a:lnTo>
                  <a:pt x="418" y="152"/>
                </a:lnTo>
                <a:lnTo>
                  <a:pt x="0" y="0"/>
                </a:lnTo>
                <a:lnTo>
                  <a:pt x="0" y="4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4707770" y="1346400"/>
            <a:ext cx="3474000" cy="4680000"/>
          </a:xfrm>
        </p:spPr>
        <p:txBody>
          <a:bodyPr/>
          <a:lstStyle>
            <a:lvl1pPr>
              <a:defRPr lang="nl-NL" noProof="1" smtClean="0"/>
            </a:lvl1pPr>
            <a:lvl2pPr>
              <a:defRPr lang="nl-NL" noProof="1" smtClean="0"/>
            </a:lvl2pPr>
            <a:lvl3pPr>
              <a:defRPr lang="nl-NL" noProof="1" smtClean="0"/>
            </a:lvl3pPr>
            <a:lvl4pPr>
              <a:defRPr lang="nl-NL" noProof="1" smtClean="0"/>
            </a:lvl4pPr>
            <a:lvl5pPr>
              <a:defRPr lang="nl-NL" noProof="1" smtClean="0"/>
            </a:lvl5pPr>
            <a:lvl6pPr>
              <a:defRPr lang="nl-NL" noProof="1" smtClean="0"/>
            </a:lvl6pPr>
            <a:lvl7pPr>
              <a:defRPr lang="nl-NL" noProof="1" smtClean="0"/>
            </a:lvl7pPr>
            <a:lvl8pPr>
              <a:defRPr lang="nl-NL" noProof="1" smtClean="0"/>
            </a:lvl8pPr>
            <a:lvl9pPr>
              <a:defRPr lang="nl-NL" noProof="1" smtClean="0"/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82800" y="1346400"/>
            <a:ext cx="3474000" cy="4680000"/>
          </a:xfrm>
        </p:spPr>
        <p:txBody>
          <a:bodyPr/>
          <a:lstStyle>
            <a:lvl1pPr>
              <a:defRPr lang="nl-NL" noProof="1" smtClean="0"/>
            </a:lvl1pPr>
            <a:lvl2pPr>
              <a:defRPr lang="nl-NL" noProof="1" smtClean="0"/>
            </a:lvl2pPr>
            <a:lvl3pPr>
              <a:defRPr lang="nl-NL" noProof="1" smtClean="0"/>
            </a:lvl3pPr>
            <a:lvl4pPr>
              <a:defRPr lang="nl-NL" noProof="1" smtClean="0"/>
            </a:lvl4pPr>
            <a:lvl5pPr>
              <a:defRPr lang="nl-NL" noProof="1" smtClean="0"/>
            </a:lvl5pPr>
            <a:lvl6pPr>
              <a:defRPr lang="nl-NL" noProof="1" smtClean="0"/>
            </a:lvl6pPr>
            <a:lvl7pPr>
              <a:defRPr lang="nl-NL" noProof="1" smtClean="0"/>
            </a:lvl7pPr>
            <a:lvl8pPr>
              <a:defRPr lang="nl-NL" noProof="1" smtClean="0"/>
            </a:lvl8pPr>
            <a:lvl9pPr>
              <a:defRPr lang="nl-NL" noProof="1" smtClean="0"/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lang="nl-NL" dirty="0"/>
            </a:lvl1pPr>
          </a:lstStyle>
          <a:p>
            <a:r>
              <a:rPr lang="nl-NL" noProof="1"/>
              <a:t>[Titel]</a:t>
            </a: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3FA8040F-2611-409D-8750-AD44675C142D}"/>
              </a:ext>
            </a:extLst>
          </p:cNvPr>
          <p:cNvSpPr>
            <a:spLocks noSelect="1" noEditPoints="1"/>
          </p:cNvSpPr>
          <p:nvPr userDrawn="1"/>
        </p:nvSpPr>
        <p:spPr bwMode="gray">
          <a:xfrm>
            <a:off x="8281988" y="5532438"/>
            <a:ext cx="592138" cy="1016000"/>
          </a:xfrm>
          <a:custGeom>
            <a:avLst/>
            <a:gdLst>
              <a:gd name="T0" fmla="*/ 670 w 1864"/>
              <a:gd name="T1" fmla="*/ 2115 h 3203"/>
              <a:gd name="T2" fmla="*/ 274 w 1864"/>
              <a:gd name="T3" fmla="*/ 3203 h 3203"/>
              <a:gd name="T4" fmla="*/ 514 w 1864"/>
              <a:gd name="T5" fmla="*/ 3203 h 3203"/>
              <a:gd name="T6" fmla="*/ 578 w 1864"/>
              <a:gd name="T7" fmla="*/ 3014 h 3203"/>
              <a:gd name="T8" fmla="*/ 942 w 1864"/>
              <a:gd name="T9" fmla="*/ 3014 h 3203"/>
              <a:gd name="T10" fmla="*/ 1005 w 1864"/>
              <a:gd name="T11" fmla="*/ 3203 h 3203"/>
              <a:gd name="T12" fmla="*/ 1245 w 1864"/>
              <a:gd name="T13" fmla="*/ 3203 h 3203"/>
              <a:gd name="T14" fmla="*/ 848 w 1864"/>
              <a:gd name="T15" fmla="*/ 2115 h 3203"/>
              <a:gd name="T16" fmla="*/ 670 w 1864"/>
              <a:gd name="T17" fmla="*/ 2115 h 3203"/>
              <a:gd name="T18" fmla="*/ 644 w 1864"/>
              <a:gd name="T19" fmla="*/ 2818 h 3203"/>
              <a:gd name="T20" fmla="*/ 764 w 1864"/>
              <a:gd name="T21" fmla="*/ 2473 h 3203"/>
              <a:gd name="T22" fmla="*/ 879 w 1864"/>
              <a:gd name="T23" fmla="*/ 2818 h 3203"/>
              <a:gd name="T24" fmla="*/ 644 w 1864"/>
              <a:gd name="T25" fmla="*/ 2818 h 3203"/>
              <a:gd name="T26" fmla="*/ 1632 w 1864"/>
              <a:gd name="T27" fmla="*/ 2146 h 3203"/>
              <a:gd name="T28" fmla="*/ 1864 w 1864"/>
              <a:gd name="T29" fmla="*/ 2146 h 3203"/>
              <a:gd name="T30" fmla="*/ 1862 w 1864"/>
              <a:gd name="T31" fmla="*/ 2159 h 3203"/>
              <a:gd name="T32" fmla="*/ 1460 w 1864"/>
              <a:gd name="T33" fmla="*/ 2505 h 3203"/>
              <a:gd name="T34" fmla="*/ 1459 w 1864"/>
              <a:gd name="T35" fmla="*/ 2505 h 3203"/>
              <a:gd name="T36" fmla="*/ 1164 w 1864"/>
              <a:gd name="T37" fmla="*/ 2385 h 3203"/>
              <a:gd name="T38" fmla="*/ 1056 w 1864"/>
              <a:gd name="T39" fmla="*/ 1980 h 3203"/>
              <a:gd name="T40" fmla="*/ 1056 w 1864"/>
              <a:gd name="T41" fmla="*/ 1923 h 3203"/>
              <a:gd name="T42" fmla="*/ 1164 w 1864"/>
              <a:gd name="T43" fmla="*/ 1519 h 3203"/>
              <a:gd name="T44" fmla="*/ 1459 w 1864"/>
              <a:gd name="T45" fmla="*/ 1399 h 3203"/>
              <a:gd name="T46" fmla="*/ 1862 w 1864"/>
              <a:gd name="T47" fmla="*/ 1745 h 3203"/>
              <a:gd name="T48" fmla="*/ 1864 w 1864"/>
              <a:gd name="T49" fmla="*/ 1757 h 3203"/>
              <a:gd name="T50" fmla="*/ 1632 w 1864"/>
              <a:gd name="T51" fmla="*/ 1757 h 3203"/>
              <a:gd name="T52" fmla="*/ 1630 w 1864"/>
              <a:gd name="T53" fmla="*/ 1749 h 3203"/>
              <a:gd name="T54" fmla="*/ 1460 w 1864"/>
              <a:gd name="T55" fmla="*/ 1606 h 3203"/>
              <a:gd name="T56" fmla="*/ 1335 w 1864"/>
              <a:gd name="T57" fmla="*/ 1658 h 3203"/>
              <a:gd name="T58" fmla="*/ 1285 w 1864"/>
              <a:gd name="T59" fmla="*/ 1952 h 3203"/>
              <a:gd name="T60" fmla="*/ 1335 w 1864"/>
              <a:gd name="T61" fmla="*/ 2246 h 3203"/>
              <a:gd name="T62" fmla="*/ 1460 w 1864"/>
              <a:gd name="T63" fmla="*/ 2298 h 3203"/>
              <a:gd name="T64" fmla="*/ 1630 w 1864"/>
              <a:gd name="T65" fmla="*/ 2154 h 3203"/>
              <a:gd name="T66" fmla="*/ 1632 w 1864"/>
              <a:gd name="T67" fmla="*/ 2146 h 3203"/>
              <a:gd name="T68" fmla="*/ 355 w 1864"/>
              <a:gd name="T69" fmla="*/ 1318 h 3203"/>
              <a:gd name="T70" fmla="*/ 230 w 1864"/>
              <a:gd name="T71" fmla="*/ 1468 h 3203"/>
              <a:gd name="T72" fmla="*/ 230 w 1864"/>
              <a:gd name="T73" fmla="*/ 1796 h 3203"/>
              <a:gd name="T74" fmla="*/ 0 w 1864"/>
              <a:gd name="T75" fmla="*/ 1796 h 3203"/>
              <a:gd name="T76" fmla="*/ 0 w 1864"/>
              <a:gd name="T77" fmla="*/ 708 h 3203"/>
              <a:gd name="T78" fmla="*/ 230 w 1864"/>
              <a:gd name="T79" fmla="*/ 708 h 3203"/>
              <a:gd name="T80" fmla="*/ 230 w 1864"/>
              <a:gd name="T81" fmla="*/ 1153 h 3203"/>
              <a:gd name="T82" fmla="*/ 590 w 1864"/>
              <a:gd name="T83" fmla="*/ 708 h 3203"/>
              <a:gd name="T84" fmla="*/ 871 w 1864"/>
              <a:gd name="T85" fmla="*/ 708 h 3203"/>
              <a:gd name="T86" fmla="*/ 508 w 1864"/>
              <a:gd name="T87" fmla="*/ 1143 h 3203"/>
              <a:gd name="T88" fmla="*/ 893 w 1864"/>
              <a:gd name="T89" fmla="*/ 1796 h 3203"/>
              <a:gd name="T90" fmla="*/ 625 w 1864"/>
              <a:gd name="T91" fmla="*/ 1796 h 3203"/>
              <a:gd name="T92" fmla="*/ 355 w 1864"/>
              <a:gd name="T93" fmla="*/ 1318 h 3203"/>
              <a:gd name="T94" fmla="*/ 1667 w 1864"/>
              <a:gd name="T95" fmla="*/ 1088 h 3203"/>
              <a:gd name="T96" fmla="*/ 1667 w 1864"/>
              <a:gd name="T97" fmla="*/ 881 h 3203"/>
              <a:gd name="T98" fmla="*/ 1183 w 1864"/>
              <a:gd name="T99" fmla="*/ 881 h 3203"/>
              <a:gd name="T100" fmla="*/ 1183 w 1864"/>
              <a:gd name="T101" fmla="*/ 0 h 3203"/>
              <a:gd name="T102" fmla="*/ 954 w 1864"/>
              <a:gd name="T103" fmla="*/ 0 h 3203"/>
              <a:gd name="T104" fmla="*/ 954 w 1864"/>
              <a:gd name="T105" fmla="*/ 1088 h 3203"/>
              <a:gd name="T106" fmla="*/ 964 w 1864"/>
              <a:gd name="T107" fmla="*/ 1088 h 3203"/>
              <a:gd name="T108" fmla="*/ 1667 w 1864"/>
              <a:gd name="T109" fmla="*/ 1088 h 3203"/>
              <a:gd name="T110" fmla="*/ 975 w 1864"/>
              <a:gd name="T111" fmla="*/ 21 h 3203"/>
              <a:gd name="T112" fmla="*/ 1162 w 1864"/>
              <a:gd name="T113" fmla="*/ 21 h 3203"/>
              <a:gd name="T114" fmla="*/ 1162 w 1864"/>
              <a:gd name="T115" fmla="*/ 902 h 3203"/>
              <a:gd name="T116" fmla="*/ 1646 w 1864"/>
              <a:gd name="T117" fmla="*/ 902 h 3203"/>
              <a:gd name="T118" fmla="*/ 1646 w 1864"/>
              <a:gd name="T119" fmla="*/ 1067 h 3203"/>
              <a:gd name="T120" fmla="*/ 975 w 1864"/>
              <a:gd name="T121" fmla="*/ 1067 h 3203"/>
              <a:gd name="T122" fmla="*/ 975 w 1864"/>
              <a:gd name="T123" fmla="*/ 21 h 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4" h="3203">
                <a:moveTo>
                  <a:pt x="670" y="2115"/>
                </a:moveTo>
                <a:cubicBezTo>
                  <a:pt x="274" y="3203"/>
                  <a:pt x="274" y="3203"/>
                  <a:pt x="274" y="3203"/>
                </a:cubicBezTo>
                <a:cubicBezTo>
                  <a:pt x="514" y="3203"/>
                  <a:pt x="514" y="3203"/>
                  <a:pt x="514" y="3203"/>
                </a:cubicBezTo>
                <a:cubicBezTo>
                  <a:pt x="578" y="3014"/>
                  <a:pt x="578" y="3014"/>
                  <a:pt x="578" y="3014"/>
                </a:cubicBezTo>
                <a:cubicBezTo>
                  <a:pt x="942" y="3014"/>
                  <a:pt x="942" y="3014"/>
                  <a:pt x="942" y="3014"/>
                </a:cubicBezTo>
                <a:cubicBezTo>
                  <a:pt x="1005" y="3203"/>
                  <a:pt x="1005" y="3203"/>
                  <a:pt x="1005" y="3203"/>
                </a:cubicBezTo>
                <a:cubicBezTo>
                  <a:pt x="1245" y="3203"/>
                  <a:pt x="1245" y="3203"/>
                  <a:pt x="1245" y="3203"/>
                </a:cubicBezTo>
                <a:cubicBezTo>
                  <a:pt x="848" y="2115"/>
                  <a:pt x="848" y="2115"/>
                  <a:pt x="848" y="2115"/>
                </a:cubicBezTo>
                <a:lnTo>
                  <a:pt x="670" y="2115"/>
                </a:lnTo>
                <a:close/>
                <a:moveTo>
                  <a:pt x="644" y="2818"/>
                </a:moveTo>
                <a:cubicBezTo>
                  <a:pt x="764" y="2473"/>
                  <a:pt x="764" y="2473"/>
                  <a:pt x="764" y="2473"/>
                </a:cubicBezTo>
                <a:cubicBezTo>
                  <a:pt x="879" y="2818"/>
                  <a:pt x="879" y="2818"/>
                  <a:pt x="879" y="2818"/>
                </a:cubicBezTo>
                <a:lnTo>
                  <a:pt x="644" y="2818"/>
                </a:lnTo>
                <a:close/>
                <a:moveTo>
                  <a:pt x="1632" y="2146"/>
                </a:moveTo>
                <a:cubicBezTo>
                  <a:pt x="1864" y="2146"/>
                  <a:pt x="1864" y="2146"/>
                  <a:pt x="1864" y="2146"/>
                </a:cubicBezTo>
                <a:cubicBezTo>
                  <a:pt x="1862" y="2159"/>
                  <a:pt x="1862" y="2159"/>
                  <a:pt x="1862" y="2159"/>
                </a:cubicBezTo>
                <a:cubicBezTo>
                  <a:pt x="1824" y="2386"/>
                  <a:pt x="1662" y="2505"/>
                  <a:pt x="1460" y="2505"/>
                </a:cubicBezTo>
                <a:cubicBezTo>
                  <a:pt x="1459" y="2505"/>
                  <a:pt x="1459" y="2505"/>
                  <a:pt x="1459" y="2505"/>
                </a:cubicBezTo>
                <a:cubicBezTo>
                  <a:pt x="1339" y="2505"/>
                  <a:pt x="1240" y="2461"/>
                  <a:pt x="1164" y="2385"/>
                </a:cubicBezTo>
                <a:cubicBezTo>
                  <a:pt x="1058" y="2279"/>
                  <a:pt x="1056" y="2149"/>
                  <a:pt x="1056" y="1980"/>
                </a:cubicBezTo>
                <a:cubicBezTo>
                  <a:pt x="1056" y="1923"/>
                  <a:pt x="1056" y="1923"/>
                  <a:pt x="1056" y="1923"/>
                </a:cubicBezTo>
                <a:cubicBezTo>
                  <a:pt x="1056" y="1754"/>
                  <a:pt x="1058" y="1624"/>
                  <a:pt x="1164" y="1519"/>
                </a:cubicBezTo>
                <a:cubicBezTo>
                  <a:pt x="1240" y="1442"/>
                  <a:pt x="1339" y="1398"/>
                  <a:pt x="1459" y="1399"/>
                </a:cubicBezTo>
                <a:cubicBezTo>
                  <a:pt x="1662" y="1398"/>
                  <a:pt x="1824" y="1517"/>
                  <a:pt x="1862" y="1745"/>
                </a:cubicBezTo>
                <a:cubicBezTo>
                  <a:pt x="1864" y="1757"/>
                  <a:pt x="1864" y="1757"/>
                  <a:pt x="1864" y="1757"/>
                </a:cubicBezTo>
                <a:cubicBezTo>
                  <a:pt x="1632" y="1757"/>
                  <a:pt x="1632" y="1757"/>
                  <a:pt x="1632" y="1757"/>
                </a:cubicBezTo>
                <a:cubicBezTo>
                  <a:pt x="1630" y="1749"/>
                  <a:pt x="1630" y="1749"/>
                  <a:pt x="1630" y="1749"/>
                </a:cubicBezTo>
                <a:cubicBezTo>
                  <a:pt x="1609" y="1666"/>
                  <a:pt x="1560" y="1606"/>
                  <a:pt x="1460" y="1606"/>
                </a:cubicBezTo>
                <a:cubicBezTo>
                  <a:pt x="1406" y="1606"/>
                  <a:pt x="1363" y="1625"/>
                  <a:pt x="1335" y="1658"/>
                </a:cubicBezTo>
                <a:cubicBezTo>
                  <a:pt x="1297" y="1699"/>
                  <a:pt x="1285" y="1746"/>
                  <a:pt x="1285" y="1952"/>
                </a:cubicBezTo>
                <a:cubicBezTo>
                  <a:pt x="1285" y="2157"/>
                  <a:pt x="1297" y="2204"/>
                  <a:pt x="1335" y="2246"/>
                </a:cubicBezTo>
                <a:cubicBezTo>
                  <a:pt x="1363" y="2278"/>
                  <a:pt x="1406" y="2298"/>
                  <a:pt x="1460" y="2298"/>
                </a:cubicBezTo>
                <a:cubicBezTo>
                  <a:pt x="1560" y="2297"/>
                  <a:pt x="1609" y="2237"/>
                  <a:pt x="1630" y="2154"/>
                </a:cubicBezTo>
                <a:lnTo>
                  <a:pt x="1632" y="2146"/>
                </a:lnTo>
                <a:close/>
                <a:moveTo>
                  <a:pt x="355" y="1318"/>
                </a:moveTo>
                <a:cubicBezTo>
                  <a:pt x="230" y="1468"/>
                  <a:pt x="230" y="1468"/>
                  <a:pt x="230" y="1468"/>
                </a:cubicBezTo>
                <a:cubicBezTo>
                  <a:pt x="230" y="1796"/>
                  <a:pt x="230" y="1796"/>
                  <a:pt x="230" y="1796"/>
                </a:cubicBezTo>
                <a:cubicBezTo>
                  <a:pt x="0" y="1796"/>
                  <a:pt x="0" y="1796"/>
                  <a:pt x="0" y="1796"/>
                </a:cubicBezTo>
                <a:cubicBezTo>
                  <a:pt x="0" y="708"/>
                  <a:pt x="0" y="708"/>
                  <a:pt x="0" y="708"/>
                </a:cubicBezTo>
                <a:cubicBezTo>
                  <a:pt x="230" y="708"/>
                  <a:pt x="230" y="708"/>
                  <a:pt x="230" y="708"/>
                </a:cubicBezTo>
                <a:cubicBezTo>
                  <a:pt x="230" y="1153"/>
                  <a:pt x="230" y="1153"/>
                  <a:pt x="230" y="1153"/>
                </a:cubicBezTo>
                <a:cubicBezTo>
                  <a:pt x="590" y="708"/>
                  <a:pt x="590" y="708"/>
                  <a:pt x="590" y="708"/>
                </a:cubicBezTo>
                <a:cubicBezTo>
                  <a:pt x="871" y="708"/>
                  <a:pt x="871" y="708"/>
                  <a:pt x="871" y="708"/>
                </a:cubicBezTo>
                <a:cubicBezTo>
                  <a:pt x="508" y="1143"/>
                  <a:pt x="508" y="1143"/>
                  <a:pt x="508" y="1143"/>
                </a:cubicBezTo>
                <a:cubicBezTo>
                  <a:pt x="893" y="1796"/>
                  <a:pt x="893" y="1796"/>
                  <a:pt x="893" y="1796"/>
                </a:cubicBezTo>
                <a:cubicBezTo>
                  <a:pt x="625" y="1796"/>
                  <a:pt x="625" y="1796"/>
                  <a:pt x="625" y="1796"/>
                </a:cubicBezTo>
                <a:lnTo>
                  <a:pt x="355" y="1318"/>
                </a:lnTo>
                <a:close/>
                <a:moveTo>
                  <a:pt x="1667" y="1088"/>
                </a:moveTo>
                <a:cubicBezTo>
                  <a:pt x="1667" y="881"/>
                  <a:pt x="1667" y="881"/>
                  <a:pt x="1667" y="881"/>
                </a:cubicBezTo>
                <a:cubicBezTo>
                  <a:pt x="1183" y="881"/>
                  <a:pt x="1183" y="881"/>
                  <a:pt x="1183" y="881"/>
                </a:cubicBezTo>
                <a:cubicBezTo>
                  <a:pt x="1183" y="0"/>
                  <a:pt x="1183" y="0"/>
                  <a:pt x="1183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4" y="1088"/>
                  <a:pt x="954" y="1088"/>
                  <a:pt x="954" y="1088"/>
                </a:cubicBezTo>
                <a:cubicBezTo>
                  <a:pt x="964" y="1088"/>
                  <a:pt x="964" y="1088"/>
                  <a:pt x="964" y="1088"/>
                </a:cubicBezTo>
                <a:lnTo>
                  <a:pt x="1667" y="1088"/>
                </a:lnTo>
                <a:close/>
                <a:moveTo>
                  <a:pt x="975" y="21"/>
                </a:moveTo>
                <a:cubicBezTo>
                  <a:pt x="1162" y="21"/>
                  <a:pt x="1162" y="21"/>
                  <a:pt x="1162" y="21"/>
                </a:cubicBezTo>
                <a:cubicBezTo>
                  <a:pt x="1162" y="902"/>
                  <a:pt x="1162" y="902"/>
                  <a:pt x="1162" y="902"/>
                </a:cubicBezTo>
                <a:cubicBezTo>
                  <a:pt x="1646" y="902"/>
                  <a:pt x="1646" y="902"/>
                  <a:pt x="1646" y="902"/>
                </a:cubicBezTo>
                <a:cubicBezTo>
                  <a:pt x="1646" y="1067"/>
                  <a:pt x="1646" y="1067"/>
                  <a:pt x="1646" y="1067"/>
                </a:cubicBezTo>
                <a:cubicBezTo>
                  <a:pt x="975" y="1067"/>
                  <a:pt x="975" y="1067"/>
                  <a:pt x="975" y="1067"/>
                </a:cubicBezTo>
                <a:lnTo>
                  <a:pt x="975" y="21"/>
                </a:lnTo>
                <a:close/>
              </a:path>
            </a:pathLst>
          </a:custGeom>
          <a:solidFill>
            <a:srgbClr val="572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ijdelijke aanduiding voor afbeelding 4 (PHJU)">
            <a:extLst>
              <a:ext uri="{FF2B5EF4-FFF2-40B4-BE49-F238E27FC236}">
                <a16:creationId xmlns:a16="http://schemas.microsoft.com/office/drawing/2014/main" id="{D2E2623B-D4FF-43D9-8576-AB115A763226}"/>
              </a:ext>
            </a:extLst>
          </p:cNvPr>
          <p:cNvSpPr>
            <a:spLocks noGrp="1" noSelect="1"/>
          </p:cNvSpPr>
          <p:nvPr>
            <p:ph type="body" sz="quarter" idx="1001" hasCustomPrompt="1"/>
            <p:custDataLst>
              <p:custData r:id="rId1"/>
            </p:custDataLst>
          </p:nvPr>
        </p:nvSpPr>
        <p:spPr bwMode="gray">
          <a:xfrm>
            <a:off x="0" y="0"/>
            <a:ext cx="9144000" cy="532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 defTabSz="1088937" rtl="0" eaLnBrk="1" latinLnBrk="0" hangingPunct="1">
              <a:lnSpc>
                <a:spcPct val="106000"/>
              </a:lnSpc>
              <a:spcBef>
                <a:spcPts val="0"/>
              </a:spcBef>
              <a:buFont typeface="Arial" pitchFamily="34" charset="0"/>
              <a:buNone/>
              <a:defRPr baseline="0"/>
            </a:lvl1pPr>
          </a:lstStyle>
          <a:p>
            <a:r>
              <a:rPr lang="nl-NL"/>
              <a:t> </a:t>
            </a:r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53280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[Klik op het pictogram om een afbeelding in te voegen]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3578E5F-CEFA-43F4-B1EA-AEBFACD66C1C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0" y="395288"/>
            <a:ext cx="663575" cy="646113"/>
          </a:xfrm>
          <a:custGeom>
            <a:avLst/>
            <a:gdLst>
              <a:gd name="T0" fmla="*/ 0 w 418"/>
              <a:gd name="T1" fmla="*/ 407 h 407"/>
              <a:gd name="T2" fmla="*/ 418 w 418"/>
              <a:gd name="T3" fmla="*/ 253 h 407"/>
              <a:gd name="T4" fmla="*/ 418 w 418"/>
              <a:gd name="T5" fmla="*/ 152 h 407"/>
              <a:gd name="T6" fmla="*/ 0 w 418"/>
              <a:gd name="T7" fmla="*/ 0 h 407"/>
              <a:gd name="T8" fmla="*/ 0 w 418"/>
              <a:gd name="T9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407">
                <a:moveTo>
                  <a:pt x="0" y="407"/>
                </a:moveTo>
                <a:lnTo>
                  <a:pt x="418" y="253"/>
                </a:lnTo>
                <a:lnTo>
                  <a:pt x="418" y="152"/>
                </a:lnTo>
                <a:lnTo>
                  <a:pt x="0" y="0"/>
                </a:lnTo>
                <a:lnTo>
                  <a:pt x="0" y="4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tel 3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413548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 (ro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FA8040F-2611-409D-8750-AD44675C142D}"/>
              </a:ext>
            </a:extLst>
          </p:cNvPr>
          <p:cNvSpPr>
            <a:spLocks noSelect="1" noEditPoints="1"/>
          </p:cNvSpPr>
          <p:nvPr userDrawn="1"/>
        </p:nvSpPr>
        <p:spPr bwMode="gray">
          <a:xfrm>
            <a:off x="8281988" y="5532438"/>
            <a:ext cx="592138" cy="1016000"/>
          </a:xfrm>
          <a:custGeom>
            <a:avLst/>
            <a:gdLst>
              <a:gd name="T0" fmla="*/ 670 w 1864"/>
              <a:gd name="T1" fmla="*/ 2115 h 3203"/>
              <a:gd name="T2" fmla="*/ 274 w 1864"/>
              <a:gd name="T3" fmla="*/ 3203 h 3203"/>
              <a:gd name="T4" fmla="*/ 514 w 1864"/>
              <a:gd name="T5" fmla="*/ 3203 h 3203"/>
              <a:gd name="T6" fmla="*/ 578 w 1864"/>
              <a:gd name="T7" fmla="*/ 3014 h 3203"/>
              <a:gd name="T8" fmla="*/ 942 w 1864"/>
              <a:gd name="T9" fmla="*/ 3014 h 3203"/>
              <a:gd name="T10" fmla="*/ 1005 w 1864"/>
              <a:gd name="T11" fmla="*/ 3203 h 3203"/>
              <a:gd name="T12" fmla="*/ 1245 w 1864"/>
              <a:gd name="T13" fmla="*/ 3203 h 3203"/>
              <a:gd name="T14" fmla="*/ 848 w 1864"/>
              <a:gd name="T15" fmla="*/ 2115 h 3203"/>
              <a:gd name="T16" fmla="*/ 670 w 1864"/>
              <a:gd name="T17" fmla="*/ 2115 h 3203"/>
              <a:gd name="T18" fmla="*/ 644 w 1864"/>
              <a:gd name="T19" fmla="*/ 2818 h 3203"/>
              <a:gd name="T20" fmla="*/ 764 w 1864"/>
              <a:gd name="T21" fmla="*/ 2473 h 3203"/>
              <a:gd name="T22" fmla="*/ 879 w 1864"/>
              <a:gd name="T23" fmla="*/ 2818 h 3203"/>
              <a:gd name="T24" fmla="*/ 644 w 1864"/>
              <a:gd name="T25" fmla="*/ 2818 h 3203"/>
              <a:gd name="T26" fmla="*/ 1632 w 1864"/>
              <a:gd name="T27" fmla="*/ 2146 h 3203"/>
              <a:gd name="T28" fmla="*/ 1864 w 1864"/>
              <a:gd name="T29" fmla="*/ 2146 h 3203"/>
              <a:gd name="T30" fmla="*/ 1862 w 1864"/>
              <a:gd name="T31" fmla="*/ 2159 h 3203"/>
              <a:gd name="T32" fmla="*/ 1460 w 1864"/>
              <a:gd name="T33" fmla="*/ 2505 h 3203"/>
              <a:gd name="T34" fmla="*/ 1459 w 1864"/>
              <a:gd name="T35" fmla="*/ 2505 h 3203"/>
              <a:gd name="T36" fmla="*/ 1164 w 1864"/>
              <a:gd name="T37" fmla="*/ 2385 h 3203"/>
              <a:gd name="T38" fmla="*/ 1056 w 1864"/>
              <a:gd name="T39" fmla="*/ 1980 h 3203"/>
              <a:gd name="T40" fmla="*/ 1056 w 1864"/>
              <a:gd name="T41" fmla="*/ 1923 h 3203"/>
              <a:gd name="T42" fmla="*/ 1164 w 1864"/>
              <a:gd name="T43" fmla="*/ 1519 h 3203"/>
              <a:gd name="T44" fmla="*/ 1459 w 1864"/>
              <a:gd name="T45" fmla="*/ 1399 h 3203"/>
              <a:gd name="T46" fmla="*/ 1862 w 1864"/>
              <a:gd name="T47" fmla="*/ 1745 h 3203"/>
              <a:gd name="T48" fmla="*/ 1864 w 1864"/>
              <a:gd name="T49" fmla="*/ 1757 h 3203"/>
              <a:gd name="T50" fmla="*/ 1632 w 1864"/>
              <a:gd name="T51" fmla="*/ 1757 h 3203"/>
              <a:gd name="T52" fmla="*/ 1630 w 1864"/>
              <a:gd name="T53" fmla="*/ 1749 h 3203"/>
              <a:gd name="T54" fmla="*/ 1460 w 1864"/>
              <a:gd name="T55" fmla="*/ 1606 h 3203"/>
              <a:gd name="T56" fmla="*/ 1335 w 1864"/>
              <a:gd name="T57" fmla="*/ 1658 h 3203"/>
              <a:gd name="T58" fmla="*/ 1285 w 1864"/>
              <a:gd name="T59" fmla="*/ 1952 h 3203"/>
              <a:gd name="T60" fmla="*/ 1335 w 1864"/>
              <a:gd name="T61" fmla="*/ 2246 h 3203"/>
              <a:gd name="T62" fmla="*/ 1460 w 1864"/>
              <a:gd name="T63" fmla="*/ 2298 h 3203"/>
              <a:gd name="T64" fmla="*/ 1630 w 1864"/>
              <a:gd name="T65" fmla="*/ 2154 h 3203"/>
              <a:gd name="T66" fmla="*/ 1632 w 1864"/>
              <a:gd name="T67" fmla="*/ 2146 h 3203"/>
              <a:gd name="T68" fmla="*/ 355 w 1864"/>
              <a:gd name="T69" fmla="*/ 1318 h 3203"/>
              <a:gd name="T70" fmla="*/ 230 w 1864"/>
              <a:gd name="T71" fmla="*/ 1468 h 3203"/>
              <a:gd name="T72" fmla="*/ 230 w 1864"/>
              <a:gd name="T73" fmla="*/ 1796 h 3203"/>
              <a:gd name="T74" fmla="*/ 0 w 1864"/>
              <a:gd name="T75" fmla="*/ 1796 h 3203"/>
              <a:gd name="T76" fmla="*/ 0 w 1864"/>
              <a:gd name="T77" fmla="*/ 708 h 3203"/>
              <a:gd name="T78" fmla="*/ 230 w 1864"/>
              <a:gd name="T79" fmla="*/ 708 h 3203"/>
              <a:gd name="T80" fmla="*/ 230 w 1864"/>
              <a:gd name="T81" fmla="*/ 1153 h 3203"/>
              <a:gd name="T82" fmla="*/ 590 w 1864"/>
              <a:gd name="T83" fmla="*/ 708 h 3203"/>
              <a:gd name="T84" fmla="*/ 871 w 1864"/>
              <a:gd name="T85" fmla="*/ 708 h 3203"/>
              <a:gd name="T86" fmla="*/ 508 w 1864"/>
              <a:gd name="T87" fmla="*/ 1143 h 3203"/>
              <a:gd name="T88" fmla="*/ 893 w 1864"/>
              <a:gd name="T89" fmla="*/ 1796 h 3203"/>
              <a:gd name="T90" fmla="*/ 625 w 1864"/>
              <a:gd name="T91" fmla="*/ 1796 h 3203"/>
              <a:gd name="T92" fmla="*/ 355 w 1864"/>
              <a:gd name="T93" fmla="*/ 1318 h 3203"/>
              <a:gd name="T94" fmla="*/ 1667 w 1864"/>
              <a:gd name="T95" fmla="*/ 1088 h 3203"/>
              <a:gd name="T96" fmla="*/ 1667 w 1864"/>
              <a:gd name="T97" fmla="*/ 881 h 3203"/>
              <a:gd name="T98" fmla="*/ 1183 w 1864"/>
              <a:gd name="T99" fmla="*/ 881 h 3203"/>
              <a:gd name="T100" fmla="*/ 1183 w 1864"/>
              <a:gd name="T101" fmla="*/ 0 h 3203"/>
              <a:gd name="T102" fmla="*/ 954 w 1864"/>
              <a:gd name="T103" fmla="*/ 0 h 3203"/>
              <a:gd name="T104" fmla="*/ 954 w 1864"/>
              <a:gd name="T105" fmla="*/ 1088 h 3203"/>
              <a:gd name="T106" fmla="*/ 964 w 1864"/>
              <a:gd name="T107" fmla="*/ 1088 h 3203"/>
              <a:gd name="T108" fmla="*/ 1667 w 1864"/>
              <a:gd name="T109" fmla="*/ 1088 h 3203"/>
              <a:gd name="T110" fmla="*/ 975 w 1864"/>
              <a:gd name="T111" fmla="*/ 21 h 3203"/>
              <a:gd name="T112" fmla="*/ 1162 w 1864"/>
              <a:gd name="T113" fmla="*/ 21 h 3203"/>
              <a:gd name="T114" fmla="*/ 1162 w 1864"/>
              <a:gd name="T115" fmla="*/ 902 h 3203"/>
              <a:gd name="T116" fmla="*/ 1646 w 1864"/>
              <a:gd name="T117" fmla="*/ 902 h 3203"/>
              <a:gd name="T118" fmla="*/ 1646 w 1864"/>
              <a:gd name="T119" fmla="*/ 1067 h 3203"/>
              <a:gd name="T120" fmla="*/ 975 w 1864"/>
              <a:gd name="T121" fmla="*/ 1067 h 3203"/>
              <a:gd name="T122" fmla="*/ 975 w 1864"/>
              <a:gd name="T123" fmla="*/ 21 h 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4" h="3203">
                <a:moveTo>
                  <a:pt x="670" y="2115"/>
                </a:moveTo>
                <a:cubicBezTo>
                  <a:pt x="274" y="3203"/>
                  <a:pt x="274" y="3203"/>
                  <a:pt x="274" y="3203"/>
                </a:cubicBezTo>
                <a:cubicBezTo>
                  <a:pt x="514" y="3203"/>
                  <a:pt x="514" y="3203"/>
                  <a:pt x="514" y="3203"/>
                </a:cubicBezTo>
                <a:cubicBezTo>
                  <a:pt x="578" y="3014"/>
                  <a:pt x="578" y="3014"/>
                  <a:pt x="578" y="3014"/>
                </a:cubicBezTo>
                <a:cubicBezTo>
                  <a:pt x="942" y="3014"/>
                  <a:pt x="942" y="3014"/>
                  <a:pt x="942" y="3014"/>
                </a:cubicBezTo>
                <a:cubicBezTo>
                  <a:pt x="1005" y="3203"/>
                  <a:pt x="1005" y="3203"/>
                  <a:pt x="1005" y="3203"/>
                </a:cubicBezTo>
                <a:cubicBezTo>
                  <a:pt x="1245" y="3203"/>
                  <a:pt x="1245" y="3203"/>
                  <a:pt x="1245" y="3203"/>
                </a:cubicBezTo>
                <a:cubicBezTo>
                  <a:pt x="848" y="2115"/>
                  <a:pt x="848" y="2115"/>
                  <a:pt x="848" y="2115"/>
                </a:cubicBezTo>
                <a:lnTo>
                  <a:pt x="670" y="2115"/>
                </a:lnTo>
                <a:close/>
                <a:moveTo>
                  <a:pt x="644" y="2818"/>
                </a:moveTo>
                <a:cubicBezTo>
                  <a:pt x="764" y="2473"/>
                  <a:pt x="764" y="2473"/>
                  <a:pt x="764" y="2473"/>
                </a:cubicBezTo>
                <a:cubicBezTo>
                  <a:pt x="879" y="2818"/>
                  <a:pt x="879" y="2818"/>
                  <a:pt x="879" y="2818"/>
                </a:cubicBezTo>
                <a:lnTo>
                  <a:pt x="644" y="2818"/>
                </a:lnTo>
                <a:close/>
                <a:moveTo>
                  <a:pt x="1632" y="2146"/>
                </a:moveTo>
                <a:cubicBezTo>
                  <a:pt x="1864" y="2146"/>
                  <a:pt x="1864" y="2146"/>
                  <a:pt x="1864" y="2146"/>
                </a:cubicBezTo>
                <a:cubicBezTo>
                  <a:pt x="1862" y="2159"/>
                  <a:pt x="1862" y="2159"/>
                  <a:pt x="1862" y="2159"/>
                </a:cubicBezTo>
                <a:cubicBezTo>
                  <a:pt x="1824" y="2386"/>
                  <a:pt x="1662" y="2505"/>
                  <a:pt x="1460" y="2505"/>
                </a:cubicBezTo>
                <a:cubicBezTo>
                  <a:pt x="1459" y="2505"/>
                  <a:pt x="1459" y="2505"/>
                  <a:pt x="1459" y="2505"/>
                </a:cubicBezTo>
                <a:cubicBezTo>
                  <a:pt x="1339" y="2505"/>
                  <a:pt x="1240" y="2461"/>
                  <a:pt x="1164" y="2385"/>
                </a:cubicBezTo>
                <a:cubicBezTo>
                  <a:pt x="1058" y="2279"/>
                  <a:pt x="1056" y="2149"/>
                  <a:pt x="1056" y="1980"/>
                </a:cubicBezTo>
                <a:cubicBezTo>
                  <a:pt x="1056" y="1923"/>
                  <a:pt x="1056" y="1923"/>
                  <a:pt x="1056" y="1923"/>
                </a:cubicBezTo>
                <a:cubicBezTo>
                  <a:pt x="1056" y="1754"/>
                  <a:pt x="1058" y="1624"/>
                  <a:pt x="1164" y="1519"/>
                </a:cubicBezTo>
                <a:cubicBezTo>
                  <a:pt x="1240" y="1442"/>
                  <a:pt x="1339" y="1398"/>
                  <a:pt x="1459" y="1399"/>
                </a:cubicBezTo>
                <a:cubicBezTo>
                  <a:pt x="1662" y="1398"/>
                  <a:pt x="1824" y="1517"/>
                  <a:pt x="1862" y="1745"/>
                </a:cubicBezTo>
                <a:cubicBezTo>
                  <a:pt x="1864" y="1757"/>
                  <a:pt x="1864" y="1757"/>
                  <a:pt x="1864" y="1757"/>
                </a:cubicBezTo>
                <a:cubicBezTo>
                  <a:pt x="1632" y="1757"/>
                  <a:pt x="1632" y="1757"/>
                  <a:pt x="1632" y="1757"/>
                </a:cubicBezTo>
                <a:cubicBezTo>
                  <a:pt x="1630" y="1749"/>
                  <a:pt x="1630" y="1749"/>
                  <a:pt x="1630" y="1749"/>
                </a:cubicBezTo>
                <a:cubicBezTo>
                  <a:pt x="1609" y="1666"/>
                  <a:pt x="1560" y="1606"/>
                  <a:pt x="1460" y="1606"/>
                </a:cubicBezTo>
                <a:cubicBezTo>
                  <a:pt x="1406" y="1606"/>
                  <a:pt x="1363" y="1625"/>
                  <a:pt x="1335" y="1658"/>
                </a:cubicBezTo>
                <a:cubicBezTo>
                  <a:pt x="1297" y="1699"/>
                  <a:pt x="1285" y="1746"/>
                  <a:pt x="1285" y="1952"/>
                </a:cubicBezTo>
                <a:cubicBezTo>
                  <a:pt x="1285" y="2157"/>
                  <a:pt x="1297" y="2204"/>
                  <a:pt x="1335" y="2246"/>
                </a:cubicBezTo>
                <a:cubicBezTo>
                  <a:pt x="1363" y="2278"/>
                  <a:pt x="1406" y="2298"/>
                  <a:pt x="1460" y="2298"/>
                </a:cubicBezTo>
                <a:cubicBezTo>
                  <a:pt x="1560" y="2297"/>
                  <a:pt x="1609" y="2237"/>
                  <a:pt x="1630" y="2154"/>
                </a:cubicBezTo>
                <a:lnTo>
                  <a:pt x="1632" y="2146"/>
                </a:lnTo>
                <a:close/>
                <a:moveTo>
                  <a:pt x="355" y="1318"/>
                </a:moveTo>
                <a:cubicBezTo>
                  <a:pt x="230" y="1468"/>
                  <a:pt x="230" y="1468"/>
                  <a:pt x="230" y="1468"/>
                </a:cubicBezTo>
                <a:cubicBezTo>
                  <a:pt x="230" y="1796"/>
                  <a:pt x="230" y="1796"/>
                  <a:pt x="230" y="1796"/>
                </a:cubicBezTo>
                <a:cubicBezTo>
                  <a:pt x="0" y="1796"/>
                  <a:pt x="0" y="1796"/>
                  <a:pt x="0" y="1796"/>
                </a:cubicBezTo>
                <a:cubicBezTo>
                  <a:pt x="0" y="708"/>
                  <a:pt x="0" y="708"/>
                  <a:pt x="0" y="708"/>
                </a:cubicBezTo>
                <a:cubicBezTo>
                  <a:pt x="230" y="708"/>
                  <a:pt x="230" y="708"/>
                  <a:pt x="230" y="708"/>
                </a:cubicBezTo>
                <a:cubicBezTo>
                  <a:pt x="230" y="1153"/>
                  <a:pt x="230" y="1153"/>
                  <a:pt x="230" y="1153"/>
                </a:cubicBezTo>
                <a:cubicBezTo>
                  <a:pt x="590" y="708"/>
                  <a:pt x="590" y="708"/>
                  <a:pt x="590" y="708"/>
                </a:cubicBezTo>
                <a:cubicBezTo>
                  <a:pt x="871" y="708"/>
                  <a:pt x="871" y="708"/>
                  <a:pt x="871" y="708"/>
                </a:cubicBezTo>
                <a:cubicBezTo>
                  <a:pt x="508" y="1143"/>
                  <a:pt x="508" y="1143"/>
                  <a:pt x="508" y="1143"/>
                </a:cubicBezTo>
                <a:cubicBezTo>
                  <a:pt x="893" y="1796"/>
                  <a:pt x="893" y="1796"/>
                  <a:pt x="893" y="1796"/>
                </a:cubicBezTo>
                <a:cubicBezTo>
                  <a:pt x="625" y="1796"/>
                  <a:pt x="625" y="1796"/>
                  <a:pt x="625" y="1796"/>
                </a:cubicBezTo>
                <a:lnTo>
                  <a:pt x="355" y="1318"/>
                </a:lnTo>
                <a:close/>
                <a:moveTo>
                  <a:pt x="1667" y="1088"/>
                </a:moveTo>
                <a:cubicBezTo>
                  <a:pt x="1667" y="881"/>
                  <a:pt x="1667" y="881"/>
                  <a:pt x="1667" y="881"/>
                </a:cubicBezTo>
                <a:cubicBezTo>
                  <a:pt x="1183" y="881"/>
                  <a:pt x="1183" y="881"/>
                  <a:pt x="1183" y="881"/>
                </a:cubicBezTo>
                <a:cubicBezTo>
                  <a:pt x="1183" y="0"/>
                  <a:pt x="1183" y="0"/>
                  <a:pt x="1183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4" y="1088"/>
                  <a:pt x="954" y="1088"/>
                  <a:pt x="954" y="1088"/>
                </a:cubicBezTo>
                <a:cubicBezTo>
                  <a:pt x="964" y="1088"/>
                  <a:pt x="964" y="1088"/>
                  <a:pt x="964" y="1088"/>
                </a:cubicBezTo>
                <a:lnTo>
                  <a:pt x="1667" y="1088"/>
                </a:lnTo>
                <a:close/>
                <a:moveTo>
                  <a:pt x="975" y="21"/>
                </a:moveTo>
                <a:cubicBezTo>
                  <a:pt x="1162" y="21"/>
                  <a:pt x="1162" y="21"/>
                  <a:pt x="1162" y="21"/>
                </a:cubicBezTo>
                <a:cubicBezTo>
                  <a:pt x="1162" y="902"/>
                  <a:pt x="1162" y="902"/>
                  <a:pt x="1162" y="902"/>
                </a:cubicBezTo>
                <a:cubicBezTo>
                  <a:pt x="1646" y="902"/>
                  <a:pt x="1646" y="902"/>
                  <a:pt x="1646" y="902"/>
                </a:cubicBezTo>
                <a:cubicBezTo>
                  <a:pt x="1646" y="1067"/>
                  <a:pt x="1646" y="1067"/>
                  <a:pt x="1646" y="1067"/>
                </a:cubicBezTo>
                <a:cubicBezTo>
                  <a:pt x="975" y="1067"/>
                  <a:pt x="975" y="1067"/>
                  <a:pt x="975" y="1067"/>
                </a:cubicBezTo>
                <a:lnTo>
                  <a:pt x="975" y="21"/>
                </a:lnTo>
                <a:close/>
              </a:path>
            </a:pathLst>
          </a:custGeom>
          <a:solidFill>
            <a:srgbClr val="572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3578E5F-CEFA-43F4-B1EA-AEBFACD66C1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395288"/>
            <a:ext cx="663575" cy="646113"/>
          </a:xfrm>
          <a:custGeom>
            <a:avLst/>
            <a:gdLst>
              <a:gd name="T0" fmla="*/ 0 w 418"/>
              <a:gd name="T1" fmla="*/ 407 h 407"/>
              <a:gd name="T2" fmla="*/ 418 w 418"/>
              <a:gd name="T3" fmla="*/ 253 h 407"/>
              <a:gd name="T4" fmla="*/ 418 w 418"/>
              <a:gd name="T5" fmla="*/ 152 h 407"/>
              <a:gd name="T6" fmla="*/ 0 w 418"/>
              <a:gd name="T7" fmla="*/ 0 h 407"/>
              <a:gd name="T8" fmla="*/ 0 w 418"/>
              <a:gd name="T9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407">
                <a:moveTo>
                  <a:pt x="0" y="407"/>
                </a:moveTo>
                <a:lnTo>
                  <a:pt x="418" y="253"/>
                </a:lnTo>
                <a:lnTo>
                  <a:pt x="418" y="152"/>
                </a:lnTo>
                <a:lnTo>
                  <a:pt x="0" y="0"/>
                </a:lnTo>
                <a:lnTo>
                  <a:pt x="0" y="4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lang="nl-NL" noProof="1"/>
            </a:lvl1pPr>
          </a:lstStyle>
          <a:p>
            <a:r>
              <a:rPr lang="nl-NL" noProof="1"/>
              <a:t>[Titel]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(ro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3FA8040F-2611-409D-8750-AD44675C142D}"/>
              </a:ext>
            </a:extLst>
          </p:cNvPr>
          <p:cNvSpPr>
            <a:spLocks noSelect="1" noEditPoints="1"/>
          </p:cNvSpPr>
          <p:nvPr userDrawn="1"/>
        </p:nvSpPr>
        <p:spPr bwMode="gray">
          <a:xfrm>
            <a:off x="8281988" y="5532438"/>
            <a:ext cx="592138" cy="1016000"/>
          </a:xfrm>
          <a:custGeom>
            <a:avLst/>
            <a:gdLst>
              <a:gd name="T0" fmla="*/ 670 w 1864"/>
              <a:gd name="T1" fmla="*/ 2115 h 3203"/>
              <a:gd name="T2" fmla="*/ 274 w 1864"/>
              <a:gd name="T3" fmla="*/ 3203 h 3203"/>
              <a:gd name="T4" fmla="*/ 514 w 1864"/>
              <a:gd name="T5" fmla="*/ 3203 h 3203"/>
              <a:gd name="T6" fmla="*/ 578 w 1864"/>
              <a:gd name="T7" fmla="*/ 3014 h 3203"/>
              <a:gd name="T8" fmla="*/ 942 w 1864"/>
              <a:gd name="T9" fmla="*/ 3014 h 3203"/>
              <a:gd name="T10" fmla="*/ 1005 w 1864"/>
              <a:gd name="T11" fmla="*/ 3203 h 3203"/>
              <a:gd name="T12" fmla="*/ 1245 w 1864"/>
              <a:gd name="T13" fmla="*/ 3203 h 3203"/>
              <a:gd name="T14" fmla="*/ 848 w 1864"/>
              <a:gd name="T15" fmla="*/ 2115 h 3203"/>
              <a:gd name="T16" fmla="*/ 670 w 1864"/>
              <a:gd name="T17" fmla="*/ 2115 h 3203"/>
              <a:gd name="T18" fmla="*/ 644 w 1864"/>
              <a:gd name="T19" fmla="*/ 2818 h 3203"/>
              <a:gd name="T20" fmla="*/ 764 w 1864"/>
              <a:gd name="T21" fmla="*/ 2473 h 3203"/>
              <a:gd name="T22" fmla="*/ 879 w 1864"/>
              <a:gd name="T23" fmla="*/ 2818 h 3203"/>
              <a:gd name="T24" fmla="*/ 644 w 1864"/>
              <a:gd name="T25" fmla="*/ 2818 h 3203"/>
              <a:gd name="T26" fmla="*/ 1632 w 1864"/>
              <a:gd name="T27" fmla="*/ 2146 h 3203"/>
              <a:gd name="T28" fmla="*/ 1864 w 1864"/>
              <a:gd name="T29" fmla="*/ 2146 h 3203"/>
              <a:gd name="T30" fmla="*/ 1862 w 1864"/>
              <a:gd name="T31" fmla="*/ 2159 h 3203"/>
              <a:gd name="T32" fmla="*/ 1460 w 1864"/>
              <a:gd name="T33" fmla="*/ 2505 h 3203"/>
              <a:gd name="T34" fmla="*/ 1459 w 1864"/>
              <a:gd name="T35" fmla="*/ 2505 h 3203"/>
              <a:gd name="T36" fmla="*/ 1164 w 1864"/>
              <a:gd name="T37" fmla="*/ 2385 h 3203"/>
              <a:gd name="T38" fmla="*/ 1056 w 1864"/>
              <a:gd name="T39" fmla="*/ 1980 h 3203"/>
              <a:gd name="T40" fmla="*/ 1056 w 1864"/>
              <a:gd name="T41" fmla="*/ 1923 h 3203"/>
              <a:gd name="T42" fmla="*/ 1164 w 1864"/>
              <a:gd name="T43" fmla="*/ 1519 h 3203"/>
              <a:gd name="T44" fmla="*/ 1459 w 1864"/>
              <a:gd name="T45" fmla="*/ 1399 h 3203"/>
              <a:gd name="T46" fmla="*/ 1862 w 1864"/>
              <a:gd name="T47" fmla="*/ 1745 h 3203"/>
              <a:gd name="T48" fmla="*/ 1864 w 1864"/>
              <a:gd name="T49" fmla="*/ 1757 h 3203"/>
              <a:gd name="T50" fmla="*/ 1632 w 1864"/>
              <a:gd name="T51" fmla="*/ 1757 h 3203"/>
              <a:gd name="T52" fmla="*/ 1630 w 1864"/>
              <a:gd name="T53" fmla="*/ 1749 h 3203"/>
              <a:gd name="T54" fmla="*/ 1460 w 1864"/>
              <a:gd name="T55" fmla="*/ 1606 h 3203"/>
              <a:gd name="T56" fmla="*/ 1335 w 1864"/>
              <a:gd name="T57" fmla="*/ 1658 h 3203"/>
              <a:gd name="T58" fmla="*/ 1285 w 1864"/>
              <a:gd name="T59" fmla="*/ 1952 h 3203"/>
              <a:gd name="T60" fmla="*/ 1335 w 1864"/>
              <a:gd name="T61" fmla="*/ 2246 h 3203"/>
              <a:gd name="T62" fmla="*/ 1460 w 1864"/>
              <a:gd name="T63" fmla="*/ 2298 h 3203"/>
              <a:gd name="T64" fmla="*/ 1630 w 1864"/>
              <a:gd name="T65" fmla="*/ 2154 h 3203"/>
              <a:gd name="T66" fmla="*/ 1632 w 1864"/>
              <a:gd name="T67" fmla="*/ 2146 h 3203"/>
              <a:gd name="T68" fmla="*/ 355 w 1864"/>
              <a:gd name="T69" fmla="*/ 1318 h 3203"/>
              <a:gd name="T70" fmla="*/ 230 w 1864"/>
              <a:gd name="T71" fmla="*/ 1468 h 3203"/>
              <a:gd name="T72" fmla="*/ 230 w 1864"/>
              <a:gd name="T73" fmla="*/ 1796 h 3203"/>
              <a:gd name="T74" fmla="*/ 0 w 1864"/>
              <a:gd name="T75" fmla="*/ 1796 h 3203"/>
              <a:gd name="T76" fmla="*/ 0 w 1864"/>
              <a:gd name="T77" fmla="*/ 708 h 3203"/>
              <a:gd name="T78" fmla="*/ 230 w 1864"/>
              <a:gd name="T79" fmla="*/ 708 h 3203"/>
              <a:gd name="T80" fmla="*/ 230 w 1864"/>
              <a:gd name="T81" fmla="*/ 1153 h 3203"/>
              <a:gd name="T82" fmla="*/ 590 w 1864"/>
              <a:gd name="T83" fmla="*/ 708 h 3203"/>
              <a:gd name="T84" fmla="*/ 871 w 1864"/>
              <a:gd name="T85" fmla="*/ 708 h 3203"/>
              <a:gd name="T86" fmla="*/ 508 w 1864"/>
              <a:gd name="T87" fmla="*/ 1143 h 3203"/>
              <a:gd name="T88" fmla="*/ 893 w 1864"/>
              <a:gd name="T89" fmla="*/ 1796 h 3203"/>
              <a:gd name="T90" fmla="*/ 625 w 1864"/>
              <a:gd name="T91" fmla="*/ 1796 h 3203"/>
              <a:gd name="T92" fmla="*/ 355 w 1864"/>
              <a:gd name="T93" fmla="*/ 1318 h 3203"/>
              <a:gd name="T94" fmla="*/ 1667 w 1864"/>
              <a:gd name="T95" fmla="*/ 1088 h 3203"/>
              <a:gd name="T96" fmla="*/ 1667 w 1864"/>
              <a:gd name="T97" fmla="*/ 881 h 3203"/>
              <a:gd name="T98" fmla="*/ 1183 w 1864"/>
              <a:gd name="T99" fmla="*/ 881 h 3203"/>
              <a:gd name="T100" fmla="*/ 1183 w 1864"/>
              <a:gd name="T101" fmla="*/ 0 h 3203"/>
              <a:gd name="T102" fmla="*/ 954 w 1864"/>
              <a:gd name="T103" fmla="*/ 0 h 3203"/>
              <a:gd name="T104" fmla="*/ 954 w 1864"/>
              <a:gd name="T105" fmla="*/ 1088 h 3203"/>
              <a:gd name="T106" fmla="*/ 964 w 1864"/>
              <a:gd name="T107" fmla="*/ 1088 h 3203"/>
              <a:gd name="T108" fmla="*/ 1667 w 1864"/>
              <a:gd name="T109" fmla="*/ 1088 h 3203"/>
              <a:gd name="T110" fmla="*/ 975 w 1864"/>
              <a:gd name="T111" fmla="*/ 21 h 3203"/>
              <a:gd name="T112" fmla="*/ 1162 w 1864"/>
              <a:gd name="T113" fmla="*/ 21 h 3203"/>
              <a:gd name="T114" fmla="*/ 1162 w 1864"/>
              <a:gd name="T115" fmla="*/ 902 h 3203"/>
              <a:gd name="T116" fmla="*/ 1646 w 1864"/>
              <a:gd name="T117" fmla="*/ 902 h 3203"/>
              <a:gd name="T118" fmla="*/ 1646 w 1864"/>
              <a:gd name="T119" fmla="*/ 1067 h 3203"/>
              <a:gd name="T120" fmla="*/ 975 w 1864"/>
              <a:gd name="T121" fmla="*/ 1067 h 3203"/>
              <a:gd name="T122" fmla="*/ 975 w 1864"/>
              <a:gd name="T123" fmla="*/ 21 h 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4" h="3203">
                <a:moveTo>
                  <a:pt x="670" y="2115"/>
                </a:moveTo>
                <a:cubicBezTo>
                  <a:pt x="274" y="3203"/>
                  <a:pt x="274" y="3203"/>
                  <a:pt x="274" y="3203"/>
                </a:cubicBezTo>
                <a:cubicBezTo>
                  <a:pt x="514" y="3203"/>
                  <a:pt x="514" y="3203"/>
                  <a:pt x="514" y="3203"/>
                </a:cubicBezTo>
                <a:cubicBezTo>
                  <a:pt x="578" y="3014"/>
                  <a:pt x="578" y="3014"/>
                  <a:pt x="578" y="3014"/>
                </a:cubicBezTo>
                <a:cubicBezTo>
                  <a:pt x="942" y="3014"/>
                  <a:pt x="942" y="3014"/>
                  <a:pt x="942" y="3014"/>
                </a:cubicBezTo>
                <a:cubicBezTo>
                  <a:pt x="1005" y="3203"/>
                  <a:pt x="1005" y="3203"/>
                  <a:pt x="1005" y="3203"/>
                </a:cubicBezTo>
                <a:cubicBezTo>
                  <a:pt x="1245" y="3203"/>
                  <a:pt x="1245" y="3203"/>
                  <a:pt x="1245" y="3203"/>
                </a:cubicBezTo>
                <a:cubicBezTo>
                  <a:pt x="848" y="2115"/>
                  <a:pt x="848" y="2115"/>
                  <a:pt x="848" y="2115"/>
                </a:cubicBezTo>
                <a:lnTo>
                  <a:pt x="670" y="2115"/>
                </a:lnTo>
                <a:close/>
                <a:moveTo>
                  <a:pt x="644" y="2818"/>
                </a:moveTo>
                <a:cubicBezTo>
                  <a:pt x="764" y="2473"/>
                  <a:pt x="764" y="2473"/>
                  <a:pt x="764" y="2473"/>
                </a:cubicBezTo>
                <a:cubicBezTo>
                  <a:pt x="879" y="2818"/>
                  <a:pt x="879" y="2818"/>
                  <a:pt x="879" y="2818"/>
                </a:cubicBezTo>
                <a:lnTo>
                  <a:pt x="644" y="2818"/>
                </a:lnTo>
                <a:close/>
                <a:moveTo>
                  <a:pt x="1632" y="2146"/>
                </a:moveTo>
                <a:cubicBezTo>
                  <a:pt x="1864" y="2146"/>
                  <a:pt x="1864" y="2146"/>
                  <a:pt x="1864" y="2146"/>
                </a:cubicBezTo>
                <a:cubicBezTo>
                  <a:pt x="1862" y="2159"/>
                  <a:pt x="1862" y="2159"/>
                  <a:pt x="1862" y="2159"/>
                </a:cubicBezTo>
                <a:cubicBezTo>
                  <a:pt x="1824" y="2386"/>
                  <a:pt x="1662" y="2505"/>
                  <a:pt x="1460" y="2505"/>
                </a:cubicBezTo>
                <a:cubicBezTo>
                  <a:pt x="1459" y="2505"/>
                  <a:pt x="1459" y="2505"/>
                  <a:pt x="1459" y="2505"/>
                </a:cubicBezTo>
                <a:cubicBezTo>
                  <a:pt x="1339" y="2505"/>
                  <a:pt x="1240" y="2461"/>
                  <a:pt x="1164" y="2385"/>
                </a:cubicBezTo>
                <a:cubicBezTo>
                  <a:pt x="1058" y="2279"/>
                  <a:pt x="1056" y="2149"/>
                  <a:pt x="1056" y="1980"/>
                </a:cubicBezTo>
                <a:cubicBezTo>
                  <a:pt x="1056" y="1923"/>
                  <a:pt x="1056" y="1923"/>
                  <a:pt x="1056" y="1923"/>
                </a:cubicBezTo>
                <a:cubicBezTo>
                  <a:pt x="1056" y="1754"/>
                  <a:pt x="1058" y="1624"/>
                  <a:pt x="1164" y="1519"/>
                </a:cubicBezTo>
                <a:cubicBezTo>
                  <a:pt x="1240" y="1442"/>
                  <a:pt x="1339" y="1398"/>
                  <a:pt x="1459" y="1399"/>
                </a:cubicBezTo>
                <a:cubicBezTo>
                  <a:pt x="1662" y="1398"/>
                  <a:pt x="1824" y="1517"/>
                  <a:pt x="1862" y="1745"/>
                </a:cubicBezTo>
                <a:cubicBezTo>
                  <a:pt x="1864" y="1757"/>
                  <a:pt x="1864" y="1757"/>
                  <a:pt x="1864" y="1757"/>
                </a:cubicBezTo>
                <a:cubicBezTo>
                  <a:pt x="1632" y="1757"/>
                  <a:pt x="1632" y="1757"/>
                  <a:pt x="1632" y="1757"/>
                </a:cubicBezTo>
                <a:cubicBezTo>
                  <a:pt x="1630" y="1749"/>
                  <a:pt x="1630" y="1749"/>
                  <a:pt x="1630" y="1749"/>
                </a:cubicBezTo>
                <a:cubicBezTo>
                  <a:pt x="1609" y="1666"/>
                  <a:pt x="1560" y="1606"/>
                  <a:pt x="1460" y="1606"/>
                </a:cubicBezTo>
                <a:cubicBezTo>
                  <a:pt x="1406" y="1606"/>
                  <a:pt x="1363" y="1625"/>
                  <a:pt x="1335" y="1658"/>
                </a:cubicBezTo>
                <a:cubicBezTo>
                  <a:pt x="1297" y="1699"/>
                  <a:pt x="1285" y="1746"/>
                  <a:pt x="1285" y="1952"/>
                </a:cubicBezTo>
                <a:cubicBezTo>
                  <a:pt x="1285" y="2157"/>
                  <a:pt x="1297" y="2204"/>
                  <a:pt x="1335" y="2246"/>
                </a:cubicBezTo>
                <a:cubicBezTo>
                  <a:pt x="1363" y="2278"/>
                  <a:pt x="1406" y="2298"/>
                  <a:pt x="1460" y="2298"/>
                </a:cubicBezTo>
                <a:cubicBezTo>
                  <a:pt x="1560" y="2297"/>
                  <a:pt x="1609" y="2237"/>
                  <a:pt x="1630" y="2154"/>
                </a:cubicBezTo>
                <a:lnTo>
                  <a:pt x="1632" y="2146"/>
                </a:lnTo>
                <a:close/>
                <a:moveTo>
                  <a:pt x="355" y="1318"/>
                </a:moveTo>
                <a:cubicBezTo>
                  <a:pt x="230" y="1468"/>
                  <a:pt x="230" y="1468"/>
                  <a:pt x="230" y="1468"/>
                </a:cubicBezTo>
                <a:cubicBezTo>
                  <a:pt x="230" y="1796"/>
                  <a:pt x="230" y="1796"/>
                  <a:pt x="230" y="1796"/>
                </a:cubicBezTo>
                <a:cubicBezTo>
                  <a:pt x="0" y="1796"/>
                  <a:pt x="0" y="1796"/>
                  <a:pt x="0" y="1796"/>
                </a:cubicBezTo>
                <a:cubicBezTo>
                  <a:pt x="0" y="708"/>
                  <a:pt x="0" y="708"/>
                  <a:pt x="0" y="708"/>
                </a:cubicBezTo>
                <a:cubicBezTo>
                  <a:pt x="230" y="708"/>
                  <a:pt x="230" y="708"/>
                  <a:pt x="230" y="708"/>
                </a:cubicBezTo>
                <a:cubicBezTo>
                  <a:pt x="230" y="1153"/>
                  <a:pt x="230" y="1153"/>
                  <a:pt x="230" y="1153"/>
                </a:cubicBezTo>
                <a:cubicBezTo>
                  <a:pt x="590" y="708"/>
                  <a:pt x="590" y="708"/>
                  <a:pt x="590" y="708"/>
                </a:cubicBezTo>
                <a:cubicBezTo>
                  <a:pt x="871" y="708"/>
                  <a:pt x="871" y="708"/>
                  <a:pt x="871" y="708"/>
                </a:cubicBezTo>
                <a:cubicBezTo>
                  <a:pt x="508" y="1143"/>
                  <a:pt x="508" y="1143"/>
                  <a:pt x="508" y="1143"/>
                </a:cubicBezTo>
                <a:cubicBezTo>
                  <a:pt x="893" y="1796"/>
                  <a:pt x="893" y="1796"/>
                  <a:pt x="893" y="1796"/>
                </a:cubicBezTo>
                <a:cubicBezTo>
                  <a:pt x="625" y="1796"/>
                  <a:pt x="625" y="1796"/>
                  <a:pt x="625" y="1796"/>
                </a:cubicBezTo>
                <a:lnTo>
                  <a:pt x="355" y="1318"/>
                </a:lnTo>
                <a:close/>
                <a:moveTo>
                  <a:pt x="1667" y="1088"/>
                </a:moveTo>
                <a:cubicBezTo>
                  <a:pt x="1667" y="881"/>
                  <a:pt x="1667" y="881"/>
                  <a:pt x="1667" y="881"/>
                </a:cubicBezTo>
                <a:cubicBezTo>
                  <a:pt x="1183" y="881"/>
                  <a:pt x="1183" y="881"/>
                  <a:pt x="1183" y="881"/>
                </a:cubicBezTo>
                <a:cubicBezTo>
                  <a:pt x="1183" y="0"/>
                  <a:pt x="1183" y="0"/>
                  <a:pt x="1183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4" y="1088"/>
                  <a:pt x="954" y="1088"/>
                  <a:pt x="954" y="1088"/>
                </a:cubicBezTo>
                <a:cubicBezTo>
                  <a:pt x="964" y="1088"/>
                  <a:pt x="964" y="1088"/>
                  <a:pt x="964" y="1088"/>
                </a:cubicBezTo>
                <a:lnTo>
                  <a:pt x="1667" y="1088"/>
                </a:lnTo>
                <a:close/>
                <a:moveTo>
                  <a:pt x="975" y="21"/>
                </a:moveTo>
                <a:cubicBezTo>
                  <a:pt x="1162" y="21"/>
                  <a:pt x="1162" y="21"/>
                  <a:pt x="1162" y="21"/>
                </a:cubicBezTo>
                <a:cubicBezTo>
                  <a:pt x="1162" y="902"/>
                  <a:pt x="1162" y="902"/>
                  <a:pt x="1162" y="902"/>
                </a:cubicBezTo>
                <a:cubicBezTo>
                  <a:pt x="1646" y="902"/>
                  <a:pt x="1646" y="902"/>
                  <a:pt x="1646" y="902"/>
                </a:cubicBezTo>
                <a:cubicBezTo>
                  <a:pt x="1646" y="1067"/>
                  <a:pt x="1646" y="1067"/>
                  <a:pt x="1646" y="1067"/>
                </a:cubicBezTo>
                <a:cubicBezTo>
                  <a:pt x="975" y="1067"/>
                  <a:pt x="975" y="1067"/>
                  <a:pt x="975" y="1067"/>
                </a:cubicBezTo>
                <a:lnTo>
                  <a:pt x="975" y="21"/>
                </a:lnTo>
                <a:close/>
              </a:path>
            </a:pathLst>
          </a:custGeom>
          <a:solidFill>
            <a:srgbClr val="572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3578E5F-CEFA-43F4-B1EA-AEBFACD66C1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395288"/>
            <a:ext cx="663575" cy="646113"/>
          </a:xfrm>
          <a:custGeom>
            <a:avLst/>
            <a:gdLst>
              <a:gd name="T0" fmla="*/ 0 w 418"/>
              <a:gd name="T1" fmla="*/ 407 h 407"/>
              <a:gd name="T2" fmla="*/ 418 w 418"/>
              <a:gd name="T3" fmla="*/ 253 h 407"/>
              <a:gd name="T4" fmla="*/ 418 w 418"/>
              <a:gd name="T5" fmla="*/ 152 h 407"/>
              <a:gd name="T6" fmla="*/ 0 w 418"/>
              <a:gd name="T7" fmla="*/ 0 h 407"/>
              <a:gd name="T8" fmla="*/ 0 w 418"/>
              <a:gd name="T9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407">
                <a:moveTo>
                  <a:pt x="0" y="407"/>
                </a:moveTo>
                <a:lnTo>
                  <a:pt x="418" y="253"/>
                </a:lnTo>
                <a:lnTo>
                  <a:pt x="418" y="152"/>
                </a:lnTo>
                <a:lnTo>
                  <a:pt x="0" y="0"/>
                </a:lnTo>
                <a:lnTo>
                  <a:pt x="0" y="4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7012189" y="6417360"/>
            <a:ext cx="1152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nl-NL" noProof="1"/>
              <a:t>| </a:t>
            </a:r>
            <a:fld id="{2923B9C5-BE15-4844-92EA-6B5A4B794705}" type="datetime4">
              <a:rPr lang="nl-NL" noProof="1" smtClean="0"/>
              <a:pPr algn="l"/>
              <a:t>14 september 2021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267744" y="6417360"/>
            <a:ext cx="4697911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989404" y="6408482"/>
            <a:ext cx="432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981770" y="1346400"/>
            <a:ext cx="720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teken 1e niveau</a:t>
            </a:r>
          </a:p>
          <a:p>
            <a:pPr lvl="1"/>
            <a:r>
              <a:rPr lang="nl-NL" noProof="1"/>
              <a:t>JU-LEVEL2=Opsomming nummer 1e niveau</a:t>
            </a:r>
          </a:p>
          <a:p>
            <a:pPr lvl="2"/>
            <a:r>
              <a:rPr lang="nl-NL" noProof="1"/>
              <a:t>JU-LEVEL3=Opsomming teken 2e niveau</a:t>
            </a:r>
          </a:p>
          <a:p>
            <a:pPr lvl="3"/>
            <a:r>
              <a:rPr lang="nl-NL" noProof="1"/>
              <a:t>JU-LEVEL4=Opsomming nummer 2e niveau</a:t>
            </a:r>
          </a:p>
          <a:p>
            <a:pPr lvl="4"/>
            <a:r>
              <a:rPr lang="nl-NL" noProof="1"/>
              <a:t>JU-LEVEL5=Kop</a:t>
            </a:r>
          </a:p>
          <a:p>
            <a:pPr lvl="5"/>
            <a:r>
              <a:rPr lang="nl-NL" noProof="1"/>
              <a:t>JU-LEVEL6=Basistekst</a:t>
            </a:r>
          </a:p>
          <a:p>
            <a:pPr lvl="6"/>
            <a:r>
              <a:rPr lang="nl-NL" noProof="1"/>
              <a:t>JU-LEVEL7=Zwevend 1e niveau</a:t>
            </a:r>
          </a:p>
          <a:p>
            <a:pPr lvl="7"/>
            <a:r>
              <a:rPr lang="nl-NL" noProof="1"/>
              <a:t>JU-LEVEL8=Zwevend 2e niveau</a:t>
            </a:r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981770" y="395154"/>
            <a:ext cx="7200000" cy="10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</a:t>
            </a:r>
            <a:br>
              <a:rPr lang="nl-NL" noProof="1"/>
            </a:br>
            <a:r>
              <a:rPr lang="nl-NL" noProof="1"/>
              <a:t> stijl te bewerken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5" r:id="rId3"/>
    <p:sldLayoutId id="2147483716" r:id="rId4"/>
    <p:sldLayoutId id="2147483711" r:id="rId5"/>
    <p:sldLayoutId id="2147483717" r:id="rId6"/>
    <p:sldLayoutId id="2147483713" r:id="rId7"/>
    <p:sldLayoutId id="2147483714" r:id="rId8"/>
  </p:sldLayoutIdLst>
  <p:hf sldNum="0" hdr="0" ftr="0" dt="0"/>
  <p:txStyles>
    <p:titleStyle>
      <a:lvl1pPr algn="l" defTabSz="1088937" rtl="0" eaLnBrk="1" latinLnBrk="0" hangingPunct="1">
        <a:lnSpc>
          <a:spcPct val="93000"/>
        </a:lnSpc>
        <a:spcBef>
          <a:spcPct val="0"/>
        </a:spcBef>
        <a:buNone/>
        <a:defRPr lang="nl-NL" sz="3600" b="1" kern="1200" noProof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00" indent="-450000" algn="l" defTabSz="1088937" rtl="0" eaLnBrk="1" latinLnBrk="0" hangingPunct="1">
        <a:lnSpc>
          <a:spcPct val="106000"/>
        </a:lnSpc>
        <a:spcBef>
          <a:spcPts val="0"/>
        </a:spcBef>
        <a:buFont typeface="Arial" pitchFamily="34" charset="0"/>
        <a:buChar char="•"/>
        <a:defRPr lang="nl-NL" sz="2200" b="0" kern="1200" baseline="0" noProof="1">
          <a:solidFill>
            <a:schemeClr val="tx1"/>
          </a:solidFill>
          <a:latin typeface="+mn-lt"/>
          <a:ea typeface="+mn-ea"/>
          <a:cs typeface="+mn-cs"/>
        </a:defRPr>
      </a:lvl1pPr>
      <a:lvl2pPr marL="450000" indent="-450000" algn="l" defTabSz="1088937" rtl="0" eaLnBrk="1" latinLnBrk="0" hangingPunct="1">
        <a:lnSpc>
          <a:spcPct val="106000"/>
        </a:lnSpc>
        <a:spcBef>
          <a:spcPts val="0"/>
        </a:spcBef>
        <a:buFont typeface="+mj-lt"/>
        <a:buAutoNum type="arabicPeriod"/>
        <a:defRPr lang="nl-NL" sz="2200" kern="1200" noProof="1">
          <a:solidFill>
            <a:schemeClr val="tx1"/>
          </a:solidFill>
          <a:latin typeface="+mn-lt"/>
          <a:ea typeface="+mn-ea"/>
          <a:cs typeface="+mn-cs"/>
        </a:defRPr>
      </a:lvl2pPr>
      <a:lvl3pPr marL="900000" indent="-450000" algn="l" defTabSz="108893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lang="nl-NL" sz="2200" b="0" kern="1200" noProof="1">
          <a:solidFill>
            <a:schemeClr val="tx1"/>
          </a:solidFill>
          <a:latin typeface="+mn-lt"/>
          <a:ea typeface="+mn-ea"/>
          <a:cs typeface="+mn-cs"/>
        </a:defRPr>
      </a:lvl3pPr>
      <a:lvl4pPr marL="900000" indent="-450000" algn="l" defTabSz="1088937" rtl="0" eaLnBrk="1" latinLnBrk="0" hangingPunct="1">
        <a:lnSpc>
          <a:spcPct val="130000"/>
        </a:lnSpc>
        <a:spcBef>
          <a:spcPts val="0"/>
        </a:spcBef>
        <a:buFont typeface="+mj-lt"/>
        <a:buAutoNum type="arabicPeriod"/>
        <a:defRPr lang="nl-NL" sz="1800" b="0" kern="1200" baseline="0" noProof="1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937" rtl="0" eaLnBrk="1" latinLnBrk="0" hangingPunct="1">
        <a:lnSpc>
          <a:spcPct val="106000"/>
        </a:lnSpc>
        <a:spcBef>
          <a:spcPts val="2800"/>
        </a:spcBef>
        <a:buFont typeface="Arial" pitchFamily="34" charset="0"/>
        <a:buNone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1088937" rtl="0" eaLnBrk="1" latinLnBrk="0" hangingPunct="1">
        <a:lnSpc>
          <a:spcPct val="106000"/>
        </a:lnSpc>
        <a:spcBef>
          <a:spcPts val="0"/>
        </a:spcBef>
        <a:buFont typeface="Arial" pitchFamily="34" charset="0"/>
        <a:buNone/>
        <a:defRPr lang="nl-NL" sz="2200" kern="1200" noProof="1">
          <a:solidFill>
            <a:schemeClr val="tx1"/>
          </a:solidFill>
          <a:latin typeface="+mn-lt"/>
          <a:ea typeface="+mn-ea"/>
          <a:cs typeface="+mn-cs"/>
        </a:defRPr>
      </a:lvl6pPr>
      <a:lvl7pPr marL="450000" indent="0" algn="l" defTabSz="1088937" rtl="0" eaLnBrk="1" latinLnBrk="0" hangingPunct="1">
        <a:lnSpc>
          <a:spcPct val="106000"/>
        </a:lnSpc>
        <a:spcBef>
          <a:spcPts val="0"/>
        </a:spcBef>
        <a:buFont typeface="Arial" pitchFamily="34" charset="0"/>
        <a:buNone/>
        <a:defRPr lang="nl-NL" sz="2200" kern="1200" noProof="1">
          <a:solidFill>
            <a:schemeClr val="tx1"/>
          </a:solidFill>
          <a:latin typeface="+mn-lt"/>
          <a:ea typeface="+mn-ea"/>
          <a:cs typeface="+mn-cs"/>
        </a:defRPr>
      </a:lvl7pPr>
      <a:lvl8pPr marL="90000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lang="nl-NL" sz="1800" kern="1200" baseline="0" noProof="1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4446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88937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633406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177875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722343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266811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81128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35574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E4FE8920-06C5-4B54-9E8E-67FC46915D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140" b="91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15F198E-EAF5-4345-9848-5CBB47B9E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Videosessie Eerste hulp bij financiering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A94B977D-346F-4A94-85F1-52B865936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14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54838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DC2D81-7A87-5046-A4C3-4BC77ACC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70" y="395154"/>
            <a:ext cx="7200000" cy="1008000"/>
          </a:xfrm>
        </p:spPr>
        <p:txBody>
          <a:bodyPr anchor="t">
            <a:normAutofit/>
          </a:bodyPr>
          <a:lstStyle/>
          <a:p>
            <a:r>
              <a:rPr lang="nl-NL"/>
              <a:t>Programma</a:t>
            </a:r>
          </a:p>
        </p:txBody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4EBBDBB4-DAEA-4F8F-A83F-A1107AD37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05587"/>
              </p:ext>
            </p:extLst>
          </p:nvPr>
        </p:nvGraphicFramePr>
        <p:xfrm>
          <a:off x="981075" y="1346200"/>
          <a:ext cx="720090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505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C0F299-C1F2-C949-B07B-0A734AE0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70" y="395154"/>
            <a:ext cx="7200000" cy="1008000"/>
          </a:xfrm>
        </p:spPr>
        <p:txBody>
          <a:bodyPr anchor="t">
            <a:normAutofit/>
          </a:bodyPr>
          <a:lstStyle/>
          <a:p>
            <a:r>
              <a:rPr lang="nl-NL" dirty="0"/>
              <a:t>Een eerste idee: wat nu?</a:t>
            </a:r>
          </a:p>
        </p:txBody>
      </p:sp>
      <p:graphicFrame>
        <p:nvGraphicFramePr>
          <p:cNvPr id="5" name="Tijdelijke aanduiding voor inhoud 1">
            <a:extLst>
              <a:ext uri="{FF2B5EF4-FFF2-40B4-BE49-F238E27FC236}">
                <a16:creationId xmlns:a16="http://schemas.microsoft.com/office/drawing/2014/main" id="{6E9A3F42-4CE4-4141-B731-5F2C0EE156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22377"/>
              </p:ext>
            </p:extLst>
          </p:nvPr>
        </p:nvGraphicFramePr>
        <p:xfrm>
          <a:off x="981075" y="1346200"/>
          <a:ext cx="720090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804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B9518E8-BE6B-714F-921E-D5A9478B4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 b="1" dirty="0"/>
              <a:t>Interne financiering</a:t>
            </a:r>
          </a:p>
          <a:p>
            <a:pPr marL="449580" indent="-449580"/>
            <a:r>
              <a:rPr lang="nl-NL" dirty="0"/>
              <a:t>Eigen middelen (geld maar ook bijv. menskracht/ spullen/locatie)</a:t>
            </a:r>
          </a:p>
          <a:p>
            <a:pPr marL="449580" indent="-449580"/>
            <a:r>
              <a:rPr lang="nl-NL" dirty="0"/>
              <a:t>Inkomsten: entreegelden, verhuur, honoraria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Externe financiering</a:t>
            </a:r>
          </a:p>
          <a:p>
            <a:pPr marL="449580" indent="-449580"/>
            <a:r>
              <a:rPr lang="nl-NL" dirty="0"/>
              <a:t>Sponsoring (van lokale middenstand tot grote ondernemingen)</a:t>
            </a:r>
          </a:p>
          <a:p>
            <a:pPr marL="449580" indent="-449580"/>
            <a:r>
              <a:rPr lang="nl-NL" dirty="0" err="1"/>
              <a:t>Crowdfunding</a:t>
            </a:r>
            <a:r>
              <a:rPr lang="nl-NL" dirty="0"/>
              <a:t> (</a:t>
            </a:r>
            <a:r>
              <a:rPr lang="nl-NL" dirty="0" err="1"/>
              <a:t>bijv</a:t>
            </a:r>
            <a:r>
              <a:rPr lang="nl-NL" dirty="0"/>
              <a:t> Voor de Kunst)</a:t>
            </a:r>
          </a:p>
          <a:p>
            <a:pPr marL="449580" indent="-449580"/>
            <a:r>
              <a:rPr lang="nl-NL" dirty="0"/>
              <a:t>Giften/donaties</a:t>
            </a:r>
          </a:p>
          <a:p>
            <a:pPr marL="449580" indent="-449580"/>
            <a:r>
              <a:rPr lang="nl-NL" dirty="0"/>
              <a:t>Overheid: gemeente – provincie – rijk</a:t>
            </a:r>
          </a:p>
          <a:p>
            <a:pPr marL="449580" indent="-449580"/>
            <a:r>
              <a:rPr lang="nl-NL" dirty="0"/>
              <a:t>Fondsen</a:t>
            </a:r>
          </a:p>
          <a:p>
            <a:pPr marL="899580" lvl="2" indent="-449580"/>
            <a:endParaRPr lang="nl-NL" dirty="0"/>
          </a:p>
          <a:p>
            <a:pPr marL="899580" lvl="2" indent="-449580"/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449580" indent="-449580"/>
            <a:endParaRPr lang="nl-NL" dirty="0"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0C0F299-C1F2-C949-B07B-0A734AE0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Hoe kom je aan geld? - 1</a:t>
            </a:r>
          </a:p>
        </p:txBody>
      </p:sp>
    </p:spTree>
    <p:extLst>
      <p:ext uri="{BB962C8B-B14F-4D97-AF65-F5344CB8AC3E}">
        <p14:creationId xmlns:p14="http://schemas.microsoft.com/office/powerpoint/2010/main" val="156098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B9518E8-BE6B-714F-921E-D5A9478B4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 b="1" dirty="0"/>
              <a:t>Vervolg Externe financiering</a:t>
            </a:r>
          </a:p>
          <a:p>
            <a:pPr marL="0" indent="0">
              <a:buNone/>
            </a:pPr>
            <a:endParaRPr lang="nl-NL" b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NL" b="1" dirty="0"/>
              <a:t>Fondsen</a:t>
            </a:r>
          </a:p>
          <a:p>
            <a:pPr marL="899580" lvl="2" indent="-449580"/>
            <a:r>
              <a:rPr lang="nl-NL" dirty="0"/>
              <a:t>In NL meer dan 1000 fondsen</a:t>
            </a:r>
          </a:p>
          <a:p>
            <a:pPr marL="899580" lvl="2" indent="-449580"/>
            <a:r>
              <a:rPr lang="nl-NL" dirty="0"/>
              <a:t>Enorme diversiteit: vorm/ doel/ beschikbare middelen/ organisatie/ voorwaarden</a:t>
            </a:r>
          </a:p>
          <a:p>
            <a:pPr marL="899580" lvl="2" indent="-449580"/>
            <a:r>
              <a:rPr lang="nl-NL" dirty="0"/>
              <a:t>Fondsen geïnitieerd door overheid: bijv. Fonds voor Cultuurparticipatie (FCP) of Fonds voor Podiumkunsten</a:t>
            </a:r>
          </a:p>
          <a:p>
            <a:pPr marL="899580" lvl="2" indent="-449580"/>
            <a:r>
              <a:rPr lang="nl-NL" dirty="0"/>
              <a:t>Particuliere vermogensfondsen: bijv. </a:t>
            </a:r>
            <a:r>
              <a:rPr lang="nl-NL" dirty="0" err="1"/>
              <a:t>VSBfonds</a:t>
            </a:r>
            <a:r>
              <a:rPr lang="nl-NL" dirty="0"/>
              <a:t> of Lang Leve Kunstfonds</a:t>
            </a:r>
          </a:p>
          <a:p>
            <a:pPr marL="899580" lvl="2" indent="-449580"/>
            <a:r>
              <a:rPr lang="nl-NL" dirty="0"/>
              <a:t>Fondsen gericht op bepaalde doelen of doelgroepen </a:t>
            </a:r>
            <a:r>
              <a:rPr lang="nl-NL" dirty="0" err="1"/>
              <a:t>bijv</a:t>
            </a:r>
            <a:r>
              <a:rPr lang="nl-NL" dirty="0"/>
              <a:t> Lang Leve Kunst Fonds</a:t>
            </a:r>
          </a:p>
          <a:p>
            <a:pPr marL="899580" lvl="2" indent="-449580"/>
            <a:endParaRPr lang="nl-NL" dirty="0"/>
          </a:p>
          <a:p>
            <a:pPr marL="899580" lvl="2" indent="-449580"/>
            <a:endParaRPr lang="nl-NL" dirty="0"/>
          </a:p>
          <a:p>
            <a:pPr marL="899580" lvl="2" indent="-449580"/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449580" indent="-449580"/>
            <a:endParaRPr lang="nl-NL" dirty="0"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0C0F299-C1F2-C949-B07B-0A734AE0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kom je aan geld?- 2</a:t>
            </a:r>
          </a:p>
        </p:txBody>
      </p:sp>
    </p:spTree>
    <p:extLst>
      <p:ext uri="{BB962C8B-B14F-4D97-AF65-F5344CB8AC3E}">
        <p14:creationId xmlns:p14="http://schemas.microsoft.com/office/powerpoint/2010/main" val="366370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C0F299-C1F2-C949-B07B-0A734AE0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70" y="395154"/>
            <a:ext cx="7200000" cy="1008000"/>
          </a:xfrm>
        </p:spPr>
        <p:txBody>
          <a:bodyPr anchor="t">
            <a:normAutofit/>
          </a:bodyPr>
          <a:lstStyle/>
          <a:p>
            <a:r>
              <a:rPr lang="nl-NL" dirty="0"/>
              <a:t>Wat is er nodig voor aanvraag?</a:t>
            </a:r>
          </a:p>
        </p:txBody>
      </p:sp>
      <p:graphicFrame>
        <p:nvGraphicFramePr>
          <p:cNvPr id="7" name="Tijdelijke aanduiding voor inhoud 1">
            <a:extLst>
              <a:ext uri="{FF2B5EF4-FFF2-40B4-BE49-F238E27FC236}">
                <a16:creationId xmlns:a16="http://schemas.microsoft.com/office/drawing/2014/main" id="{C75B27F7-AA25-4726-85F6-500789E8D6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780413"/>
              </p:ext>
            </p:extLst>
          </p:nvPr>
        </p:nvGraphicFramePr>
        <p:xfrm>
          <a:off x="981075" y="1346200"/>
          <a:ext cx="720090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5186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2DA9FAE-9783-4A6A-A438-B0814AF728BF}"/>
              </a:ext>
            </a:extLst>
          </p:cNvPr>
          <p:cNvSpPr>
            <a:spLocks noGrp="1"/>
          </p:cNvSpPr>
          <p:nvPr>
            <p:ph type="body" sz="quarter" idx="1001"/>
          </p:nvPr>
        </p:nvSpPr>
        <p:spPr>
          <a:xfrm>
            <a:off x="0" y="0"/>
            <a:ext cx="9144000" cy="5328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14EFA765-962B-4F10-B206-822FA766CC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978" b="9730"/>
          <a:stretch/>
        </p:blipFill>
        <p:spPr>
          <a:xfrm>
            <a:off x="20" y="10"/>
            <a:ext cx="9143980" cy="5327990"/>
          </a:xfrm>
          <a:prstGeom prst="rect">
            <a:avLst/>
          </a:prstGeom>
          <a:noFill/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F0311D0-A32F-4C91-9D52-774F44283256}"/>
              </a:ext>
            </a:extLst>
          </p:cNvPr>
          <p:cNvSpPr>
            <a:spLocks noGrp="1"/>
          </p:cNvSpPr>
          <p:nvPr>
            <p:ph type="body" idx="1000"/>
          </p:nvPr>
        </p:nvSpPr>
        <p:spPr>
          <a:xfrm>
            <a:off x="0" y="395288"/>
            <a:ext cx="663575" cy="6461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C7970F4-BC95-4490-9105-B3C40B90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70" y="395154"/>
            <a:ext cx="7200000" cy="1008000"/>
          </a:xfrm>
        </p:spPr>
        <p:txBody>
          <a:bodyPr anchor="t">
            <a:normAutofit/>
          </a:bodyPr>
          <a:lstStyle/>
          <a:p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03148496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 LKCA">
  <a:themeElements>
    <a:clrScheme name="Kleuren LKCA PPT roze">
      <a:dk1>
        <a:srgbClr val="E2007A"/>
      </a:dk1>
      <a:lt1>
        <a:srgbClr val="FFFFFF"/>
      </a:lt1>
      <a:dk2>
        <a:srgbClr val="000000"/>
      </a:dk2>
      <a:lt2>
        <a:srgbClr val="FFFFFF"/>
      </a:lt2>
      <a:accent1>
        <a:srgbClr val="E2007A"/>
      </a:accent1>
      <a:accent2>
        <a:srgbClr val="E20031"/>
      </a:accent2>
      <a:accent3>
        <a:srgbClr val="009DE0"/>
      </a:accent3>
      <a:accent4>
        <a:srgbClr val="0076BD"/>
      </a:accent4>
      <a:accent5>
        <a:srgbClr val="572381"/>
      </a:accent5>
      <a:accent6>
        <a:srgbClr val="E2007A"/>
      </a:accent6>
      <a:hlink>
        <a:srgbClr val="E2007A"/>
      </a:hlink>
      <a:folHlink>
        <a:srgbClr val="E20031"/>
      </a:folHlink>
    </a:clrScheme>
    <a:fontScheme name="Lettertypen LKC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LKCA (roze).potx" id="{08F953C0-C5DF-4BC9-BB1C-D7D9ADB2D0AF}" vid="{BB29A77F-B50E-41C1-B42D-B5FE271C313F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E2007A"/>
      </a:dk1>
      <a:lt1>
        <a:srgbClr val="FFFFFF"/>
      </a:lt1>
      <a:dk2>
        <a:srgbClr val="000000"/>
      </a:dk2>
      <a:lt2>
        <a:srgbClr val="FFFFFF"/>
      </a:lt2>
      <a:accent1>
        <a:srgbClr val="E2007A"/>
      </a:accent1>
      <a:accent2>
        <a:srgbClr val="E20031"/>
      </a:accent2>
      <a:accent3>
        <a:srgbClr val="009DE0"/>
      </a:accent3>
      <a:accent4>
        <a:srgbClr val="0076BD"/>
      </a:accent4>
      <a:accent5>
        <a:srgbClr val="572381"/>
      </a:accent5>
      <a:accent6>
        <a:srgbClr val="E2007A"/>
      </a:accent6>
      <a:hlink>
        <a:srgbClr val="E2007A"/>
      </a:hlink>
      <a:folHlink>
        <a:srgbClr val="E20031"/>
      </a:folHlink>
    </a:clrScheme>
    <a:fontScheme name="Note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E2007A"/>
      </a:dk1>
      <a:lt1>
        <a:srgbClr val="FFFFFF"/>
      </a:lt1>
      <a:dk2>
        <a:srgbClr val="000000"/>
      </a:dk2>
      <a:lt2>
        <a:srgbClr val="FFFFFF"/>
      </a:lt2>
      <a:accent1>
        <a:srgbClr val="E2007A"/>
      </a:accent1>
      <a:accent2>
        <a:srgbClr val="E20031"/>
      </a:accent2>
      <a:accent3>
        <a:srgbClr val="009DE0"/>
      </a:accent3>
      <a:accent4>
        <a:srgbClr val="0076BD"/>
      </a:accent4>
      <a:accent5>
        <a:srgbClr val="572381"/>
      </a:accent5>
      <a:accent6>
        <a:srgbClr val="E2007A"/>
      </a:accent6>
      <a:hlink>
        <a:srgbClr val="E2007A"/>
      </a:hlink>
      <a:folHlink>
        <a:srgbClr val="E20031"/>
      </a:folHlink>
    </a:clrScheme>
    <a:fontScheme name="Handout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juid xmlns="http://www.joulesunlimited.com/juid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juid xmlns="http://www.joulesunlimited.com/juid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4143E51D1F474586CFA60E6C87611A" ma:contentTypeVersion="13" ma:contentTypeDescription="Een nieuw document maken." ma:contentTypeScope="" ma:versionID="a94c2d7c839790d2f1fea152b04afe30">
  <xsd:schema xmlns:xsd="http://www.w3.org/2001/XMLSchema" xmlns:xs="http://www.w3.org/2001/XMLSchema" xmlns:p="http://schemas.microsoft.com/office/2006/metadata/properties" xmlns:ns2="5e8c879b-4cd6-4720-9328-55c11bc59ccc" xmlns:ns3="16ee8a8f-7249-439e-83ec-a62c8e3591d4" targetNamespace="http://schemas.microsoft.com/office/2006/metadata/properties" ma:root="true" ma:fieldsID="0c3f79aeb7aea4d81bb66803dd231a21" ns2:_="" ns3:_="">
    <xsd:import namespace="5e8c879b-4cd6-4720-9328-55c11bc59ccc"/>
    <xsd:import namespace="16ee8a8f-7249-439e-83ec-a62c8e359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c879b-4cd6-4720-9328-55c11bc59c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e8a8f-7249-439e-83ec-a62c8e359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7F950B-534A-4D0B-8137-5F493AE941CF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2916FB17-33E0-4457-9BA1-BE96981C60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D50527-1CF7-4962-94CB-D61204180FE0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A08AC0CF-6F0B-4E7A-8B36-7D7980F767DD}">
  <ds:schemaRefs>
    <ds:schemaRef ds:uri="16ee8a8f-7249-439e-83ec-a62c8e3591d4"/>
    <ds:schemaRef ds:uri="5e8c879b-4cd6-4720-9328-55c11bc59c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8AFA9E25-FC75-47E8-A6F8-A7D24A9CF203}">
  <ds:schemaRefs>
    <ds:schemaRef ds:uri="http://purl.org/dc/terms/"/>
    <ds:schemaRef ds:uri="http://schemas.microsoft.com/office/2006/documentManagement/types"/>
    <ds:schemaRef ds:uri="5e8c879b-4cd6-4720-9328-55c11bc59ccc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6ee8a8f-7249-439e-83ec-a62c8e3591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261</Words>
  <Application>Microsoft Office PowerPoint</Application>
  <PresentationFormat>Diavoorstelling (4:3)</PresentationFormat>
  <Paragraphs>55</Paragraphs>
  <Slides>7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9" baseType="lpstr">
      <vt:lpstr>Arial</vt:lpstr>
      <vt:lpstr>Huisstijl LKCA</vt:lpstr>
      <vt:lpstr>Videosessie Eerste hulp bij financiering</vt:lpstr>
      <vt:lpstr>Programma</vt:lpstr>
      <vt:lpstr>Een eerste idee: wat nu?</vt:lpstr>
      <vt:lpstr>Hoe kom je aan geld? - 1</vt:lpstr>
      <vt:lpstr>Hoe kom je aan geld?- 2</vt:lpstr>
      <vt:lpstr>Wat is er nodig voor aanvraag?</vt:lpstr>
      <vt:lpstr>Vragen?</vt:lpstr>
    </vt:vector>
  </TitlesOfParts>
  <Manager/>
  <Company>LKCA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Soenita Loilargosain</dc:creator>
  <cp:keywords/>
  <dc:description>Sjabloonversie: 2.0b - 12 november 2018_x000d_
Ontwerp: www.Taluut.nl_x000d_
Sjablonen: www.JoulesUnlimited.com</dc:description>
  <cp:lastModifiedBy>Angela van Dijk</cp:lastModifiedBy>
  <cp:revision>1</cp:revision>
  <cp:lastPrinted>2020-01-15T08:17:33Z</cp:lastPrinted>
  <dcterms:created xsi:type="dcterms:W3CDTF">2019-09-16T10:03:48Z</dcterms:created>
  <dcterms:modified xsi:type="dcterms:W3CDTF">2021-09-14T10:55:12Z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0x010100E84143E51D1F474586CFA60E6C87611A</vt:lpwstr>
  </property>
</Properties>
</file>